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9" r:id="rId2"/>
    <p:sldId id="260" r:id="rId3"/>
    <p:sldId id="256" r:id="rId4"/>
    <p:sldId id="267" r:id="rId5"/>
    <p:sldId id="268" r:id="rId6"/>
    <p:sldId id="269" r:id="rId7"/>
    <p:sldId id="440" r:id="rId8"/>
    <p:sldId id="457" r:id="rId9"/>
    <p:sldId id="441" r:id="rId10"/>
    <p:sldId id="459" r:id="rId11"/>
    <p:sldId id="428" r:id="rId12"/>
    <p:sldId id="454" r:id="rId13"/>
    <p:sldId id="455" r:id="rId14"/>
    <p:sldId id="442" r:id="rId15"/>
    <p:sldId id="461" r:id="rId16"/>
    <p:sldId id="262" r:id="rId17"/>
    <p:sldId id="270" r:id="rId18"/>
    <p:sldId id="263" r:id="rId19"/>
    <p:sldId id="261" r:id="rId20"/>
    <p:sldId id="264" r:id="rId21"/>
    <p:sldId id="265" r:id="rId22"/>
    <p:sldId id="266" r:id="rId23"/>
    <p:sldId id="460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90"/>
    <p:restoredTop sz="94721"/>
  </p:normalViewPr>
  <p:slideViewPr>
    <p:cSldViewPr snapToGrid="0" snapToObjects="1" showGuides="1">
      <p:cViewPr>
        <p:scale>
          <a:sx n="108" d="100"/>
          <a:sy n="108" d="100"/>
        </p:scale>
        <p:origin x="2072" y="1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ループで回してることがわかるように色や太さを変える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63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①から②へ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388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ループで回してることがわかるように色や太さを変える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35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①から②へ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82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kumimoji="1" lang="en-US" altLang="ja-JP" dirty="0"/>
              <a:t>③</a:t>
            </a:r>
            <a:r>
              <a:rPr kumimoji="1" lang="ja-JP" altLang="en-US" dirty="0"/>
              <a:t>帰還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2165" y="6484949"/>
            <a:ext cx="533455" cy="365125"/>
          </a:xfrm>
        </p:spPr>
        <p:txBody>
          <a:bodyPr/>
          <a:lstStyle/>
          <a:p>
            <a:fld id="{7292613F-5E36-2441-80BA-5CEDBF557989}" type="slidenum">
              <a:rPr lang="ja-JP" altLang="en-US" smtClean="0"/>
              <a:pPr/>
              <a:t>10</a:t>
            </a:fld>
            <a:endParaRPr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5FB0997-4509-3B4A-B3B1-01A4F4A61EF4}"/>
              </a:ext>
            </a:extLst>
          </p:cNvPr>
          <p:cNvGrpSpPr/>
          <p:nvPr/>
        </p:nvGrpSpPr>
        <p:grpSpPr>
          <a:xfrm>
            <a:off x="906482" y="797632"/>
            <a:ext cx="11240266" cy="7409230"/>
            <a:chOff x="-676894" y="631378"/>
            <a:chExt cx="11240266" cy="7409230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FCA627BD-0FCD-0244-95ED-F41B0E9A903A}"/>
                </a:ext>
              </a:extLst>
            </p:cNvPr>
            <p:cNvSpPr/>
            <p:nvPr/>
          </p:nvSpPr>
          <p:spPr>
            <a:xfrm>
              <a:off x="115753" y="1473695"/>
              <a:ext cx="7313175" cy="43689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12D55BDD-998B-9448-B3A2-A0A1E361F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27900" b="69436" l="14167" r="90208">
                          <a14:foregroundMark x1="23889" y1="29310" x2="15903" y2="41379"/>
                          <a14:foregroundMark x1="15903" y1="41379" x2="18958" y2="45298"/>
                          <a14:foregroundMark x1="45417" y1="27900" x2="22292" y2="30564"/>
                          <a14:foregroundMark x1="47014" y1="28370" x2="72222" y2="28840"/>
                          <a14:foregroundMark x1="72222" y1="28840" x2="77639" y2="50940"/>
                          <a14:foregroundMark x1="77639" y1="50940" x2="76806" y2="57367"/>
                          <a14:foregroundMark x1="53333" y1="29310" x2="75833" y2="29781"/>
                          <a14:foregroundMark x1="73819" y1="27586" x2="81389" y2="37147"/>
                          <a14:foregroundMark x1="81389" y1="37147" x2="78056" y2="59404"/>
                          <a14:foregroundMark x1="78056" y1="59404" x2="69653" y2="64420"/>
                          <a14:foregroundMark x1="69653" y1="64420" x2="69653" y2="64420"/>
                          <a14:foregroundMark x1="80903" y1="35580" x2="82569" y2="56113"/>
                          <a14:foregroundMark x1="82569" y1="56113" x2="75972" y2="66771"/>
                          <a14:foregroundMark x1="77153" y1="29310" x2="84028" y2="42633"/>
                          <a14:foregroundMark x1="84028" y1="42633" x2="80972" y2="62853"/>
                          <a14:foregroundMark x1="80972" y1="62853" x2="54306" y2="70376"/>
                          <a14:foregroundMark x1="54306" y1="70376" x2="25347" y2="70063"/>
                          <a14:foregroundMark x1="25347" y1="70063" x2="16389" y2="58934"/>
                          <a14:foregroundMark x1="16389" y1="58934" x2="15278" y2="39498"/>
                          <a14:foregroundMark x1="15278" y1="39498" x2="20347" y2="29781"/>
                          <a14:foregroundMark x1="22708" y1="64890" x2="33264" y2="65361"/>
                          <a14:foregroundMark x1="33264" y1="65361" x2="62361" y2="60502"/>
                          <a14:foregroundMark x1="62361" y1="60502" x2="64375" y2="64107"/>
                          <a14:foregroundMark x1="64375" y1="66301" x2="39861" y2="65831"/>
                          <a14:foregroundMark x1="19167" y1="66301" x2="12431" y2="53918"/>
                          <a14:foregroundMark x1="14069" y1="36000" x2="14236" y2="34169"/>
                          <a14:foregroundMark x1="12431" y1="53918" x2="13998" y2="36768"/>
                          <a14:foregroundMark x1="14236" y1="34169" x2="17014" y2="30251"/>
                          <a14:foregroundMark x1="81111" y1="33386" x2="85417" y2="51254"/>
                          <a14:foregroundMark x1="85417" y1="51254" x2="82500" y2="60031"/>
                          <a14:foregroundMark x1="42222" y1="47492" x2="34167" y2="40909"/>
                          <a14:foregroundMark x1="41667" y1="45298" x2="41875" y2="54702"/>
                          <a14:foregroundMark x1="37083" y1="57367" x2="34931" y2="53292"/>
                          <a14:foregroundMark x1="66944" y1="68966" x2="75833" y2="69436"/>
                          <a14:foregroundMark x1="75833" y1="69436" x2="79583" y2="68025"/>
                          <a14:foregroundMark x1="90208" y1="41379" x2="90208" y2="41379"/>
                          <a14:backgroundMark x1="13750" y1="34639" x2="13125" y2="34169"/>
                          <a14:backgroundMark x1="13681" y1="34639" x2="13681" y2="32915"/>
                          <a14:backgroundMark x1="13681" y1="33699" x2="13750" y2="32915"/>
                          <a14:backgroundMark x1="11875" y1="53918" x2="12083" y2="53135"/>
                          <a14:backgroundMark x1="5764" y1="60345" x2="5764" y2="6034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2163" t="24308" r="13571" b="28681"/>
            <a:stretch/>
          </p:blipFill>
          <p:spPr>
            <a:xfrm>
              <a:off x="1130246" y="631378"/>
              <a:ext cx="2409864" cy="675878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961069D-27D0-3F43-A5CD-BC2DCD44EF1B}"/>
                </a:ext>
              </a:extLst>
            </p:cNvPr>
            <p:cNvSpPr/>
            <p:nvPr/>
          </p:nvSpPr>
          <p:spPr>
            <a:xfrm>
              <a:off x="3446451" y="661971"/>
              <a:ext cx="1820394" cy="692943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RealSense</a:t>
              </a:r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DF6E600-8C77-CE41-9D44-8366739DBD91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 flipH="1">
              <a:off x="1283158" y="1307256"/>
              <a:ext cx="1052020" cy="6325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DF91D151-5403-3C49-B552-8D7B8E21D6B2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2335178" y="1307256"/>
              <a:ext cx="1041198" cy="6408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5FE7D92-ECD2-414D-AE6F-AAC7FE3D1A3D}"/>
                </a:ext>
              </a:extLst>
            </p:cNvPr>
            <p:cNvSpPr/>
            <p:nvPr/>
          </p:nvSpPr>
          <p:spPr>
            <a:xfrm>
              <a:off x="540063" y="3662958"/>
              <a:ext cx="1460895" cy="5790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FC6EDC3E-F7FC-E64B-A55D-F97F7152C1E1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1270510" y="3133760"/>
              <a:ext cx="1" cy="529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AE0A642-AC85-8F42-844E-FC2199BD5BE3}"/>
                </a:ext>
              </a:extLst>
            </p:cNvPr>
            <p:cNvSpPr/>
            <p:nvPr/>
          </p:nvSpPr>
          <p:spPr>
            <a:xfrm>
              <a:off x="5425147" y="6083040"/>
              <a:ext cx="1342202" cy="6775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85A9BB5A-9ED1-1F4F-92ED-BCC43ADEDE0B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1270511" y="4241981"/>
              <a:ext cx="0" cy="7494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60BE26C6-B9D0-BE43-9CD1-C656FE7F90D2}"/>
                </a:ext>
              </a:extLst>
            </p:cNvPr>
            <p:cNvCxnSpPr>
              <a:cxnSpLocks/>
              <a:stCxn id="94" idx="2"/>
              <a:endCxn id="72" idx="0"/>
            </p:cNvCxnSpPr>
            <p:nvPr/>
          </p:nvCxnSpPr>
          <p:spPr>
            <a:xfrm flipH="1">
              <a:off x="6096248" y="5284171"/>
              <a:ext cx="4590" cy="79886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35AD2E4-08EA-4F43-887A-996FF95C5A1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500" y="6783676"/>
              <a:ext cx="0" cy="46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E7230277-3F6F-E840-9ACB-85CF7B178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8338" y="4967103"/>
              <a:ext cx="20809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6C87289A-649A-CA4C-A9A2-88F53244EA4D}"/>
                </a:ext>
              </a:extLst>
            </p:cNvPr>
            <p:cNvSpPr txBox="1"/>
            <p:nvPr/>
          </p:nvSpPr>
          <p:spPr>
            <a:xfrm>
              <a:off x="2383377" y="3672581"/>
              <a:ext cx="1912143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マーカーとの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距離算出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48C011D-4ED5-6B45-94B7-3D94456709DB}"/>
                </a:ext>
              </a:extLst>
            </p:cNvPr>
            <p:cNvSpPr txBox="1"/>
            <p:nvPr/>
          </p:nvSpPr>
          <p:spPr>
            <a:xfrm>
              <a:off x="1147100" y="4983207"/>
              <a:ext cx="19139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F9D50ED6-0FA2-FC48-ACBD-BDFB692FD63D}"/>
                </a:ext>
              </a:extLst>
            </p:cNvPr>
            <p:cNvSpPr txBox="1"/>
            <p:nvPr/>
          </p:nvSpPr>
          <p:spPr>
            <a:xfrm>
              <a:off x="4749880" y="6829169"/>
              <a:ext cx="13766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制御信号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7720C66B-F00D-2049-8E04-9CA72D1AD5D5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6100839" y="1642933"/>
              <a:ext cx="0" cy="7186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588588-8866-6D4A-B9AF-E7AF7659575E}"/>
                </a:ext>
              </a:extLst>
            </p:cNvPr>
            <p:cNvSpPr txBox="1"/>
            <p:nvPr/>
          </p:nvSpPr>
          <p:spPr>
            <a:xfrm>
              <a:off x="7319548" y="2717323"/>
              <a:ext cx="1000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False</a:t>
              </a: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4723C68-F9B3-7643-95CE-E9B08A719810}"/>
                </a:ext>
              </a:extLst>
            </p:cNvPr>
            <p:cNvSpPr txBox="1"/>
            <p:nvPr/>
          </p:nvSpPr>
          <p:spPr>
            <a:xfrm>
              <a:off x="6001008" y="3972769"/>
              <a:ext cx="105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True</a:t>
              </a: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37F2A56F-7CAA-6742-8ADA-4DEC8C1CF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25" r="50101" b="20579"/>
            <a:stretch/>
          </p:blipFill>
          <p:spPr>
            <a:xfrm>
              <a:off x="381625" y="1931862"/>
              <a:ext cx="1803067" cy="1221176"/>
            </a:xfrm>
            <a:custGeom>
              <a:avLst/>
              <a:gdLst>
                <a:gd name="connsiteX0" fmla="*/ 0 w 2500530"/>
                <a:gd name="connsiteY0" fmla="*/ 0 h 1693552"/>
                <a:gd name="connsiteX1" fmla="*/ 2500530 w 2500530"/>
                <a:gd name="connsiteY1" fmla="*/ 0 h 1693552"/>
                <a:gd name="connsiteX2" fmla="*/ 2500530 w 2500530"/>
                <a:gd name="connsiteY2" fmla="*/ 1693552 h 1693552"/>
                <a:gd name="connsiteX3" fmla="*/ 0 w 2500530"/>
                <a:gd name="connsiteY3" fmla="*/ 1693552 h 1693552"/>
                <a:gd name="connsiteX4" fmla="*/ 0 w 2500530"/>
                <a:gd name="connsiteY4" fmla="*/ 0 h 16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0530" h="1693552">
                  <a:moveTo>
                    <a:pt x="0" y="0"/>
                  </a:moveTo>
                  <a:lnTo>
                    <a:pt x="2500530" y="0"/>
                  </a:lnTo>
                  <a:lnTo>
                    <a:pt x="2500530" y="1693552"/>
                  </a:lnTo>
                  <a:lnTo>
                    <a:pt x="0" y="169355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0703C448-92C4-C24B-91E9-A66C05684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84" r="306" b="20579"/>
            <a:stretch/>
          </p:blipFill>
          <p:spPr>
            <a:xfrm>
              <a:off x="2448537" y="1951835"/>
              <a:ext cx="1803067" cy="1214679"/>
            </a:xfrm>
            <a:custGeom>
              <a:avLst/>
              <a:gdLst>
                <a:gd name="connsiteX0" fmla="*/ 0 w 2785765"/>
                <a:gd name="connsiteY0" fmla="*/ 0 h 1693552"/>
                <a:gd name="connsiteX1" fmla="*/ 2785765 w 2785765"/>
                <a:gd name="connsiteY1" fmla="*/ 0 h 1693552"/>
                <a:gd name="connsiteX2" fmla="*/ 2785765 w 2785765"/>
                <a:gd name="connsiteY2" fmla="*/ 1693552 h 1693552"/>
                <a:gd name="connsiteX3" fmla="*/ 0 w 2785765"/>
                <a:gd name="connsiteY3" fmla="*/ 1693552 h 1693552"/>
                <a:gd name="connsiteX4" fmla="*/ 0 w 2785765"/>
                <a:gd name="connsiteY4" fmla="*/ 0 h 16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5765" h="1693552">
                  <a:moveTo>
                    <a:pt x="0" y="0"/>
                  </a:moveTo>
                  <a:lnTo>
                    <a:pt x="2785765" y="0"/>
                  </a:lnTo>
                  <a:lnTo>
                    <a:pt x="2785765" y="1693552"/>
                  </a:lnTo>
                  <a:lnTo>
                    <a:pt x="0" y="169355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6A22124-C6EA-F841-82C7-50B89E34D379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970347"/>
              <a:ext cx="17764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E19D32AB-821B-B342-AB15-154C8944E04E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6421800"/>
              <a:ext cx="61020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7C6F80FE-8AAB-5946-9917-98BB58989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5520" y="4340323"/>
              <a:ext cx="447476" cy="71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88142A74-F7EA-2B49-ABE1-6F84A19E1E0E}"/>
                </a:ext>
              </a:extLst>
            </p:cNvPr>
            <p:cNvGrpSpPr/>
            <p:nvPr/>
          </p:nvGrpSpPr>
          <p:grpSpPr>
            <a:xfrm>
              <a:off x="4960559" y="2361611"/>
              <a:ext cx="2280559" cy="1498508"/>
              <a:chOff x="5796021" y="6294340"/>
              <a:chExt cx="2280559" cy="1498508"/>
            </a:xfrm>
          </p:grpSpPr>
          <p:sp>
            <p:nvSpPr>
              <p:cNvPr id="103" name="ひし形 102">
                <a:extLst>
                  <a:ext uri="{FF2B5EF4-FFF2-40B4-BE49-F238E27FC236}">
                    <a16:creationId xmlns:a16="http://schemas.microsoft.com/office/drawing/2014/main" id="{7DBE5E6F-0897-A844-A9B6-B800CB799804}"/>
                  </a:ext>
                </a:extLst>
              </p:cNvPr>
              <p:cNvSpPr/>
              <p:nvPr/>
            </p:nvSpPr>
            <p:spPr>
              <a:xfrm>
                <a:off x="5796021" y="6294340"/>
                <a:ext cx="2280559" cy="1498508"/>
              </a:xfrm>
              <a:prstGeom prst="diamond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5C534788-BE53-DD48-95A1-E9DB612EB454}"/>
                  </a:ext>
                </a:extLst>
              </p:cNvPr>
              <p:cNvSpPr/>
              <p:nvPr/>
            </p:nvSpPr>
            <p:spPr>
              <a:xfrm>
                <a:off x="5799207" y="6592441"/>
                <a:ext cx="22534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マーカー</a:t>
                </a:r>
                <a:endPara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との距離</a:t>
                </a:r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</a:p>
              <a:p>
                <a:pPr lvl="0" algn="ctr"/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≧17 cm</a:t>
                </a:r>
                <a:endPara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897C4ED5-A06F-2049-80CC-F4D33C955691}"/>
                </a:ext>
              </a:extLst>
            </p:cNvPr>
            <p:cNvCxnSpPr>
              <a:cxnSpLocks/>
              <a:stCxn id="103" idx="2"/>
              <a:endCxn id="94" idx="0"/>
            </p:cNvCxnSpPr>
            <p:nvPr/>
          </p:nvCxnSpPr>
          <p:spPr>
            <a:xfrm flipH="1">
              <a:off x="6100838" y="3860119"/>
              <a:ext cx="1" cy="8081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DF62E5F9-8F01-0943-AE5C-C1B296529824}"/>
                </a:ext>
              </a:extLst>
            </p:cNvPr>
            <p:cNvSpPr/>
            <p:nvPr/>
          </p:nvSpPr>
          <p:spPr>
            <a:xfrm>
              <a:off x="5310900" y="4668244"/>
              <a:ext cx="1579876" cy="6159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6DB43EF5-E9EE-2F41-A300-E8A000D7B1D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flipV="1">
              <a:off x="3339449" y="2873443"/>
              <a:ext cx="9798" cy="799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A76E4D2F-51CF-A648-B33D-E40CD16C9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4386" y="4965136"/>
              <a:ext cx="20065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67A862D6-8B46-C746-9127-6D4B83988CD8}"/>
                </a:ext>
              </a:extLst>
            </p:cNvPr>
            <p:cNvCxnSpPr>
              <a:cxnSpLocks/>
              <a:stCxn id="103" idx="3"/>
              <a:endCxn id="109" idx="1"/>
            </p:cNvCxnSpPr>
            <p:nvPr/>
          </p:nvCxnSpPr>
          <p:spPr>
            <a:xfrm flipV="1">
              <a:off x="7241118" y="3105148"/>
              <a:ext cx="1005601" cy="5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02624F7A-E424-7442-9A84-4985FAD9C031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963775"/>
              <a:ext cx="0" cy="54580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363E9607-5A1C-9641-80D5-C2F20628F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0131" y="1642933"/>
              <a:ext cx="2865" cy="270457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2AFF6315-2FE6-EA4A-9219-996C00B78052}"/>
                </a:ext>
              </a:extLst>
            </p:cNvPr>
            <p:cNvCxnSpPr>
              <a:cxnSpLocks/>
            </p:cNvCxnSpPr>
            <p:nvPr/>
          </p:nvCxnSpPr>
          <p:spPr>
            <a:xfrm>
              <a:off x="4747088" y="1642933"/>
              <a:ext cx="13561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367DD86E-E328-0C40-89F7-2DA6DADA37E7}"/>
                </a:ext>
              </a:extLst>
            </p:cNvPr>
            <p:cNvSpPr txBox="1"/>
            <p:nvPr/>
          </p:nvSpPr>
          <p:spPr>
            <a:xfrm>
              <a:off x="3134297" y="5609905"/>
              <a:ext cx="1276086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DL-Box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9BAA3735-4B59-FC40-BEAF-3E65583AE1AA}"/>
                </a:ext>
              </a:extLst>
            </p:cNvPr>
            <p:cNvSpPr/>
            <p:nvPr/>
          </p:nvSpPr>
          <p:spPr>
            <a:xfrm>
              <a:off x="8246719" y="2744450"/>
              <a:ext cx="2316653" cy="72139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グリッパー開</a:t>
              </a:r>
            </a:p>
          </p:txBody>
        </p:sp>
        <p:cxnSp>
          <p:nvCxnSpPr>
            <p:cNvPr id="110" name="直線矢印コネクタ 109">
              <a:extLst>
                <a:ext uri="{FF2B5EF4-FFF2-40B4-BE49-F238E27FC236}">
                  <a16:creationId xmlns:a16="http://schemas.microsoft.com/office/drawing/2014/main" id="{91308A64-6F4E-7F44-BBB1-FEE7ED694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0086" y="4468227"/>
              <a:ext cx="0" cy="5137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7DB22F15-C730-A946-A0D5-E942FA7B3272}"/>
                </a:ext>
              </a:extLst>
            </p:cNvPr>
            <p:cNvSpPr txBox="1"/>
            <p:nvPr/>
          </p:nvSpPr>
          <p:spPr>
            <a:xfrm>
              <a:off x="7538988" y="6719582"/>
              <a:ext cx="168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66B65DB6-9A62-B947-ADDB-C79EBF404A5C}"/>
                </a:ext>
              </a:extLst>
            </p:cNvPr>
            <p:cNvSpPr/>
            <p:nvPr/>
          </p:nvSpPr>
          <p:spPr>
            <a:xfrm>
              <a:off x="5646047" y="7220809"/>
              <a:ext cx="2520261" cy="819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0F334B9D-0CCB-B84D-ACC5-FB682B5D503D}"/>
                </a:ext>
              </a:extLst>
            </p:cNvPr>
            <p:cNvCxnSpPr>
              <a:cxnSpLocks/>
            </p:cNvCxnSpPr>
            <p:nvPr/>
          </p:nvCxnSpPr>
          <p:spPr>
            <a:xfrm>
              <a:off x="7526717" y="6599227"/>
              <a:ext cx="0" cy="603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E1A72B7E-84F0-2C4B-918C-C6AE0DC72424}"/>
                </a:ext>
              </a:extLst>
            </p:cNvPr>
            <p:cNvSpPr/>
            <p:nvPr/>
          </p:nvSpPr>
          <p:spPr>
            <a:xfrm>
              <a:off x="7241118" y="6067671"/>
              <a:ext cx="2872417" cy="5315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モバイルバッテリー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55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E1071F57-3ED3-FD45-9753-3155505B09E7}"/>
              </a:ext>
            </a:extLst>
          </p:cNvPr>
          <p:cNvSpPr/>
          <p:nvPr/>
        </p:nvSpPr>
        <p:spPr>
          <a:xfrm>
            <a:off x="1659081" y="939504"/>
            <a:ext cx="4724243" cy="556400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DDE7A7E-40AB-D84D-889C-04BD6573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830" y="8"/>
            <a:ext cx="8905164" cy="63137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アーキテクチャ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FF8106-F3B2-BD47-B6BF-C8A35350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872096" y="1728580"/>
            <a:ext cx="1344554" cy="1075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531976" y="2137412"/>
            <a:ext cx="306497" cy="5624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3DEA94F-286B-174D-9C72-26F823AC6A91}"/>
              </a:ext>
            </a:extLst>
          </p:cNvPr>
          <p:cNvSpPr/>
          <p:nvPr/>
        </p:nvSpPr>
        <p:spPr>
          <a:xfrm>
            <a:off x="1884495" y="3283459"/>
            <a:ext cx="1344554" cy="1075324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282E9307-8869-F646-BF7A-AA7D7F184CFD}"/>
              </a:ext>
            </a:extLst>
          </p:cNvPr>
          <p:cNvSpPr/>
          <p:nvPr/>
        </p:nvSpPr>
        <p:spPr>
          <a:xfrm>
            <a:off x="2544375" y="3692291"/>
            <a:ext cx="306497" cy="56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831A120-9366-A44D-B7CC-89E467118A1C}"/>
              </a:ext>
            </a:extLst>
          </p:cNvPr>
          <p:cNvSpPr/>
          <p:nvPr/>
        </p:nvSpPr>
        <p:spPr>
          <a:xfrm>
            <a:off x="4079930" y="2720666"/>
            <a:ext cx="1339360" cy="6810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色抽出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5C2720-19F3-1642-BDC0-F48EEE601E7A}"/>
              </a:ext>
            </a:extLst>
          </p:cNvPr>
          <p:cNvSpPr/>
          <p:nvPr/>
        </p:nvSpPr>
        <p:spPr>
          <a:xfrm>
            <a:off x="7582322" y="3464745"/>
            <a:ext cx="1339360" cy="68291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 sz="22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8CD4FB9-F0D5-B84B-9C3F-825E24EF1E27}"/>
              </a:ext>
            </a:extLst>
          </p:cNvPr>
          <p:cNvSpPr/>
          <p:nvPr/>
        </p:nvSpPr>
        <p:spPr>
          <a:xfrm>
            <a:off x="7683461" y="5287959"/>
            <a:ext cx="2858295" cy="8681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モーター（車輪）</a:t>
            </a:r>
            <a:endParaRPr lang="en-US" altLang="ja-JP" sz="22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サーボ（指）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F2E093-141F-3D43-B7BB-263180486F68}"/>
              </a:ext>
            </a:extLst>
          </p:cNvPr>
          <p:cNvSpPr/>
          <p:nvPr/>
        </p:nvSpPr>
        <p:spPr>
          <a:xfrm>
            <a:off x="3858267" y="5627466"/>
            <a:ext cx="1782689" cy="5863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Q-Leaning</a:t>
            </a:r>
            <a:endParaRPr lang="ja-JP" altLang="en-US" sz="2200" b="1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1FF5C51-5BCF-1A42-BFBA-1E710A6B4A5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5640956" y="3806202"/>
            <a:ext cx="1941367" cy="2114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1E11EA4-4769-1C48-A71A-61EEDC5D09C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252002" y="4147659"/>
            <a:ext cx="0" cy="1140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88090EE-BAED-474B-99E0-4674DC4708C9}"/>
              </a:ext>
            </a:extLst>
          </p:cNvPr>
          <p:cNvCxnSpPr>
            <a:cxnSpLocks/>
            <a:stCxn id="31" idx="2"/>
            <a:endCxn id="6" idx="0"/>
          </p:cNvCxnSpPr>
          <p:nvPr/>
        </p:nvCxnSpPr>
        <p:spPr>
          <a:xfrm>
            <a:off x="4749610" y="2018889"/>
            <a:ext cx="0" cy="701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C733932-06A4-1142-BDF6-0068C5E77FBF}"/>
              </a:ext>
            </a:extLst>
          </p:cNvPr>
          <p:cNvCxnSpPr>
            <a:cxnSpLocks/>
            <a:stCxn id="39" idx="2"/>
            <a:endCxn id="10" idx="0"/>
          </p:cNvCxnSpPr>
          <p:nvPr/>
        </p:nvCxnSpPr>
        <p:spPr>
          <a:xfrm>
            <a:off x="4749611" y="4878184"/>
            <a:ext cx="1" cy="7492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DD7511E-4494-8346-8EF0-8E32A34A5158}"/>
              </a:ext>
            </a:extLst>
          </p:cNvPr>
          <p:cNvSpPr/>
          <p:nvPr/>
        </p:nvSpPr>
        <p:spPr>
          <a:xfrm>
            <a:off x="9258640" y="3335985"/>
            <a:ext cx="1293354" cy="811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電池</a:t>
            </a:r>
            <a:endParaRPr lang="en-US" altLang="ja-JP" sz="22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(6V)</a:t>
            </a:r>
            <a:endParaRPr lang="ja-JP" altLang="en-US" sz="22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CDD0B84-9FC8-9F4E-81F3-E97F6C14C3A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905317" y="4147659"/>
            <a:ext cx="0" cy="1140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0E15744-B5EE-D84F-8E11-43DCB6313874}"/>
              </a:ext>
            </a:extLst>
          </p:cNvPr>
          <p:cNvSpPr txBox="1"/>
          <p:nvPr/>
        </p:nvSpPr>
        <p:spPr>
          <a:xfrm>
            <a:off x="6335325" y="2948687"/>
            <a:ext cx="1199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電源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(3V)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CF150FC-0B58-A64C-919B-6D56D5E81877}"/>
              </a:ext>
            </a:extLst>
          </p:cNvPr>
          <p:cNvSpPr/>
          <p:nvPr/>
        </p:nvSpPr>
        <p:spPr>
          <a:xfrm>
            <a:off x="6600452" y="4751363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シリアル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E1D9CDF-4CB7-F24C-9B63-2FD9075F230B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5414083" y="1689943"/>
            <a:ext cx="28379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6505714-04FA-9045-B105-DB26D15981C5}"/>
              </a:ext>
            </a:extLst>
          </p:cNvPr>
          <p:cNvCxnSpPr>
            <a:cxnSpLocks/>
          </p:cNvCxnSpPr>
          <p:nvPr/>
        </p:nvCxnSpPr>
        <p:spPr>
          <a:xfrm>
            <a:off x="6383324" y="3683379"/>
            <a:ext cx="11989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F3A95F8-39B9-A349-9188-1A44D6ED7A13}"/>
              </a:ext>
            </a:extLst>
          </p:cNvPr>
          <p:cNvSpPr txBox="1"/>
          <p:nvPr/>
        </p:nvSpPr>
        <p:spPr>
          <a:xfrm>
            <a:off x="8062764" y="2222184"/>
            <a:ext cx="20996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delay(1sec)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95A2242-8E3A-ED49-84E3-773F80B9C7D6}"/>
              </a:ext>
            </a:extLst>
          </p:cNvPr>
          <p:cNvSpPr/>
          <p:nvPr/>
        </p:nvSpPr>
        <p:spPr>
          <a:xfrm>
            <a:off x="4085137" y="1360997"/>
            <a:ext cx="1328947" cy="6578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カメラ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229310" y="2168550"/>
            <a:ext cx="1397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取得画像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831A120-9366-A44D-B7CC-89E467118A1C}"/>
              </a:ext>
            </a:extLst>
          </p:cNvPr>
          <p:cNvSpPr/>
          <p:nvPr/>
        </p:nvSpPr>
        <p:spPr>
          <a:xfrm>
            <a:off x="3436386" y="4269103"/>
            <a:ext cx="2626448" cy="6090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面積</a:t>
            </a:r>
            <a:r>
              <a: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と</a:t>
            </a:r>
            <a:r>
              <a:rPr lang="ja-JP" altLang="en-US" sz="22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r>
              <a: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を算出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968DB498-AC63-C348-90DB-EA12105A7B83}"/>
              </a:ext>
            </a:extLst>
          </p:cNvPr>
          <p:cNvCxnSpPr>
            <a:cxnSpLocks/>
            <a:stCxn id="6" idx="2"/>
            <a:endCxn id="39" idx="0"/>
          </p:cNvCxnSpPr>
          <p:nvPr/>
        </p:nvCxnSpPr>
        <p:spPr>
          <a:xfrm>
            <a:off x="4749610" y="3401724"/>
            <a:ext cx="0" cy="867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A975E83-8135-A744-B87C-F4794C89E9A7}"/>
              </a:ext>
            </a:extLst>
          </p:cNvPr>
          <p:cNvSpPr txBox="1"/>
          <p:nvPr/>
        </p:nvSpPr>
        <p:spPr>
          <a:xfrm>
            <a:off x="3131549" y="3623733"/>
            <a:ext cx="1683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マスク画像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C21A902F-2043-FC43-81CA-2664BB06F2AB}"/>
              </a:ext>
            </a:extLst>
          </p:cNvPr>
          <p:cNvSpPr txBox="1"/>
          <p:nvPr/>
        </p:nvSpPr>
        <p:spPr>
          <a:xfrm>
            <a:off x="2872698" y="736937"/>
            <a:ext cx="2279203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スマートフォン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A6F9BD6B-A113-284F-A8F6-A4396DD62D04}"/>
              </a:ext>
            </a:extLst>
          </p:cNvPr>
          <p:cNvSpPr txBox="1"/>
          <p:nvPr/>
        </p:nvSpPr>
        <p:spPr>
          <a:xfrm>
            <a:off x="2220829" y="5072516"/>
            <a:ext cx="2528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面積値，重心座標</a:t>
            </a: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1AADFB87-4B98-7946-8067-C9B5A653428B}"/>
              </a:ext>
            </a:extLst>
          </p:cNvPr>
          <p:cNvSpPr txBox="1"/>
          <p:nvPr/>
        </p:nvSpPr>
        <p:spPr>
          <a:xfrm>
            <a:off x="8186371" y="4619550"/>
            <a:ext cx="1376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制御信号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E5FC1F30-4792-0141-8AB4-7474E3F312E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52002" y="1689943"/>
            <a:ext cx="0" cy="177480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アーキテクチャ全体像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114753" y="908829"/>
            <a:ext cx="2113982" cy="12700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①認識</a:t>
            </a:r>
            <a:endParaRPr lang="en-US" altLang="ja-JP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・接近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09506" y="846780"/>
            <a:ext cx="5722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認識：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Mask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R-CNN</a:t>
            </a:r>
          </a:p>
          <a:p>
            <a:pPr algn="l"/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モーター制御：重心を目標とした比例制御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09506" y="3249347"/>
            <a:ext cx="5639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モーター制御：重心を把持するルールベース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409505" y="5221026"/>
            <a:ext cx="5722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認識：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AR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マーカー（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）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l"/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モーター制御：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AR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マーカーを目標とした比例制御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02E027-7CB5-764D-A8B3-924592E345A0}"/>
              </a:ext>
            </a:extLst>
          </p:cNvPr>
          <p:cNvSpPr/>
          <p:nvPr/>
        </p:nvSpPr>
        <p:spPr>
          <a:xfrm>
            <a:off x="2114753" y="3091370"/>
            <a:ext cx="2113982" cy="12700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②把持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434E82A-304D-4147-A229-1C136E660AB2}"/>
              </a:ext>
            </a:extLst>
          </p:cNvPr>
          <p:cNvSpPr/>
          <p:nvPr/>
        </p:nvSpPr>
        <p:spPr>
          <a:xfrm>
            <a:off x="2114753" y="5278493"/>
            <a:ext cx="2113982" cy="12700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③帰還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EBA74E1-76C9-1743-938D-0A523F667F48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171744" y="2178890"/>
            <a:ext cx="0" cy="9124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B7ED7D5-EF4F-9E45-9B59-A229846599F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171744" y="4361431"/>
            <a:ext cx="0" cy="9170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6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号機アーキテクチャ①認識・接近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13</a:t>
            </a:fld>
            <a:endParaRPr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3B8AEC6-D927-1C45-95A1-7592027D8C4D}"/>
              </a:ext>
            </a:extLst>
          </p:cNvPr>
          <p:cNvGrpSpPr/>
          <p:nvPr/>
        </p:nvGrpSpPr>
        <p:grpSpPr>
          <a:xfrm>
            <a:off x="1497021" y="631379"/>
            <a:ext cx="9194749" cy="6171191"/>
            <a:chOff x="-404770" y="659594"/>
            <a:chExt cx="9194749" cy="6171191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86994FA6-0491-4A43-970F-4AB47A2CE096}"/>
                </a:ext>
              </a:extLst>
            </p:cNvPr>
            <p:cNvGrpSpPr/>
            <p:nvPr/>
          </p:nvGrpSpPr>
          <p:grpSpPr>
            <a:xfrm>
              <a:off x="-125541" y="1501911"/>
              <a:ext cx="7536969" cy="5258378"/>
              <a:chOff x="-315549" y="1537536"/>
              <a:chExt cx="7536969" cy="5258378"/>
            </a:xfrm>
          </p:grpSpPr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F0205128-677A-2840-9045-775EBC08630F}"/>
                  </a:ext>
                </a:extLst>
              </p:cNvPr>
              <p:cNvSpPr/>
              <p:nvPr/>
            </p:nvSpPr>
            <p:spPr>
              <a:xfrm>
                <a:off x="-315549" y="1537536"/>
                <a:ext cx="7536969" cy="31811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28575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9" name="正方形/長方形 98">
                <a:extLst>
                  <a:ext uri="{FF2B5EF4-FFF2-40B4-BE49-F238E27FC236}">
                    <a16:creationId xmlns:a16="http://schemas.microsoft.com/office/drawing/2014/main" id="{6A34D241-35D5-F04F-8A99-20A73A335E89}"/>
                  </a:ext>
                </a:extLst>
              </p:cNvPr>
              <p:cNvSpPr/>
              <p:nvPr/>
            </p:nvSpPr>
            <p:spPr>
              <a:xfrm>
                <a:off x="-315549" y="4712142"/>
                <a:ext cx="5152170" cy="20837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28575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866967F-8BB6-C64A-B10D-04D8BE89B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27900" b="69436" l="14167" r="90208">
                          <a14:foregroundMark x1="23889" y1="29310" x2="15903" y2="41379"/>
                          <a14:foregroundMark x1="15903" y1="41379" x2="18958" y2="45298"/>
                          <a14:foregroundMark x1="45417" y1="27900" x2="22292" y2="30564"/>
                          <a14:foregroundMark x1="47014" y1="28370" x2="72222" y2="28840"/>
                          <a14:foregroundMark x1="72222" y1="28840" x2="77639" y2="50940"/>
                          <a14:foregroundMark x1="77639" y1="50940" x2="76806" y2="57367"/>
                          <a14:foregroundMark x1="53333" y1="29310" x2="75833" y2="29781"/>
                          <a14:foregroundMark x1="73819" y1="27586" x2="81389" y2="37147"/>
                          <a14:foregroundMark x1="81389" y1="37147" x2="78056" y2="59404"/>
                          <a14:foregroundMark x1="78056" y1="59404" x2="69653" y2="64420"/>
                          <a14:foregroundMark x1="69653" y1="64420" x2="69653" y2="64420"/>
                          <a14:foregroundMark x1="80903" y1="35580" x2="82569" y2="56113"/>
                          <a14:foregroundMark x1="82569" y1="56113" x2="75972" y2="66771"/>
                          <a14:foregroundMark x1="77153" y1="29310" x2="84028" y2="42633"/>
                          <a14:foregroundMark x1="84028" y1="42633" x2="80972" y2="62853"/>
                          <a14:foregroundMark x1="80972" y1="62853" x2="54306" y2="70376"/>
                          <a14:foregroundMark x1="54306" y1="70376" x2="25347" y2="70063"/>
                          <a14:foregroundMark x1="25347" y1="70063" x2="16389" y2="58934"/>
                          <a14:foregroundMark x1="16389" y1="58934" x2="15278" y2="39498"/>
                          <a14:foregroundMark x1="15278" y1="39498" x2="20347" y2="29781"/>
                          <a14:foregroundMark x1="22708" y1="64890" x2="33264" y2="65361"/>
                          <a14:foregroundMark x1="33264" y1="65361" x2="62361" y2="60502"/>
                          <a14:foregroundMark x1="62361" y1="60502" x2="64375" y2="64107"/>
                          <a14:foregroundMark x1="64375" y1="66301" x2="39861" y2="65831"/>
                          <a14:foregroundMark x1="19167" y1="66301" x2="12431" y2="53918"/>
                          <a14:foregroundMark x1="14069" y1="36000" x2="14236" y2="34169"/>
                          <a14:foregroundMark x1="12431" y1="53918" x2="13998" y2="36768"/>
                          <a14:foregroundMark x1="14236" y1="34169" x2="17014" y2="30251"/>
                          <a14:foregroundMark x1="81111" y1="33386" x2="85417" y2="51254"/>
                          <a14:foregroundMark x1="85417" y1="51254" x2="82500" y2="60031"/>
                          <a14:foregroundMark x1="42222" y1="47492" x2="34167" y2="40909"/>
                          <a14:foregroundMark x1="41667" y1="45298" x2="41875" y2="54702"/>
                          <a14:foregroundMark x1="37083" y1="57367" x2="34931" y2="53292"/>
                          <a14:foregroundMark x1="66944" y1="68966" x2="75833" y2="69436"/>
                          <a14:foregroundMark x1="75833" y1="69436" x2="79583" y2="68025"/>
                          <a14:foregroundMark x1="90208" y1="41379" x2="90208" y2="41379"/>
                          <a14:backgroundMark x1="13750" y1="34639" x2="13125" y2="34169"/>
                          <a14:backgroundMark x1="13681" y1="34639" x2="13681" y2="32915"/>
                          <a14:backgroundMark x1="13681" y1="33699" x2="13750" y2="32915"/>
                          <a14:backgroundMark x1="11875" y1="53918" x2="12083" y2="53135"/>
                          <a14:backgroundMark x1="5764" y1="60345" x2="5764" y2="6034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2163" t="24308" r="13571" b="28681"/>
            <a:stretch/>
          </p:blipFill>
          <p:spPr>
            <a:xfrm>
              <a:off x="1112746" y="659594"/>
              <a:ext cx="2409864" cy="675878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317AB56-51B4-1A47-9161-8447B283805B}"/>
                </a:ext>
              </a:extLst>
            </p:cNvPr>
            <p:cNvSpPr txBox="1"/>
            <p:nvPr/>
          </p:nvSpPr>
          <p:spPr>
            <a:xfrm>
              <a:off x="6431280" y="5678222"/>
              <a:ext cx="168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F52DE34-348A-454D-A964-14802B1D71C3}"/>
                </a:ext>
              </a:extLst>
            </p:cNvPr>
            <p:cNvSpPr/>
            <p:nvPr/>
          </p:nvSpPr>
          <p:spPr>
            <a:xfrm>
              <a:off x="-404770" y="690033"/>
              <a:ext cx="1593972" cy="692943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RealSense</a:t>
              </a:r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0242262E-AF69-F245-8957-3439A4BF4687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1265658" y="1335472"/>
              <a:ext cx="1052020" cy="6325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1F9A9B6-4DFD-B54B-AE84-03A28E1BB139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2317678" y="1335472"/>
              <a:ext cx="1041198" cy="6408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EAA8A3C2-7BFE-EC4A-9CF8-B578EBA37949}"/>
                </a:ext>
              </a:extLst>
            </p:cNvPr>
            <p:cNvSpPr/>
            <p:nvPr/>
          </p:nvSpPr>
          <p:spPr>
            <a:xfrm>
              <a:off x="183562" y="3691174"/>
              <a:ext cx="2138897" cy="5790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b="1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DFBCAA04-8849-684E-A8D9-19ADD8F20B8F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1253010" y="3161976"/>
              <a:ext cx="1" cy="529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D9D867A-5849-E54A-89DA-47DDDF6FF14F}"/>
                </a:ext>
              </a:extLst>
            </p:cNvPr>
            <p:cNvSpPr/>
            <p:nvPr/>
          </p:nvSpPr>
          <p:spPr>
            <a:xfrm>
              <a:off x="419195" y="5999993"/>
              <a:ext cx="1644550" cy="55294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重心を計算</a:t>
              </a:r>
              <a:endParaRPr lang="en-US" altLang="ja-JP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557A37B-9760-9F49-BF39-4953A5193DBC}"/>
                </a:ext>
              </a:extLst>
            </p:cNvPr>
            <p:cNvSpPr/>
            <p:nvPr/>
          </p:nvSpPr>
          <p:spPr>
            <a:xfrm>
              <a:off x="5407647" y="4935598"/>
              <a:ext cx="1342202" cy="6775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462E86DB-DE15-1B43-8700-A86EC87B5994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1241470" y="4270197"/>
              <a:ext cx="11541" cy="1729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125E3F0-56F2-CB44-907C-945A605DBD64}"/>
                </a:ext>
              </a:extLst>
            </p:cNvPr>
            <p:cNvCxnSpPr>
              <a:cxnSpLocks/>
              <a:stCxn id="177" idx="2"/>
              <a:endCxn id="15" idx="0"/>
            </p:cNvCxnSpPr>
            <p:nvPr/>
          </p:nvCxnSpPr>
          <p:spPr>
            <a:xfrm>
              <a:off x="6078748" y="4496443"/>
              <a:ext cx="0" cy="4391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24A3C6D-E1C0-574D-B681-3FE126878635}"/>
                </a:ext>
              </a:extLst>
            </p:cNvPr>
            <p:cNvSpPr/>
            <p:nvPr/>
          </p:nvSpPr>
          <p:spPr>
            <a:xfrm>
              <a:off x="5171445" y="6085513"/>
              <a:ext cx="1911650" cy="7452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モーター（車輪）</a:t>
              </a:r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D27B422-A56A-BF45-BE1B-17476F48A5B8}"/>
                </a:ext>
              </a:extLst>
            </p:cNvPr>
            <p:cNvCxnSpPr>
              <a:cxnSpLocks/>
            </p:cNvCxnSpPr>
            <p:nvPr/>
          </p:nvCxnSpPr>
          <p:spPr>
            <a:xfrm>
              <a:off x="5805615" y="5622028"/>
              <a:ext cx="0" cy="46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F816E6E3-9BA9-8E44-BE9E-FEA6498916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2063745" y="6276467"/>
              <a:ext cx="12689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D2BCE9F0-6C03-434E-B77D-E74A7F5FC7C3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3322771" y="4753260"/>
              <a:ext cx="0" cy="152320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4FCFFBF-0B33-5141-B6DC-DB2FFB162068}"/>
                </a:ext>
              </a:extLst>
            </p:cNvPr>
            <p:cNvSpPr txBox="1"/>
            <p:nvPr/>
          </p:nvSpPr>
          <p:spPr>
            <a:xfrm>
              <a:off x="2532629" y="3983819"/>
              <a:ext cx="1580284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対象物との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距離算出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E393D49-E5D8-744D-97EB-87F1A1AA3A59}"/>
                </a:ext>
              </a:extLst>
            </p:cNvPr>
            <p:cNvSpPr txBox="1"/>
            <p:nvPr/>
          </p:nvSpPr>
          <p:spPr>
            <a:xfrm>
              <a:off x="1940324" y="6322310"/>
              <a:ext cx="15058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重心座標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CFE6666-D113-9F45-A0B9-24DF1D36F5FB}"/>
                </a:ext>
              </a:extLst>
            </p:cNvPr>
            <p:cNvSpPr txBox="1"/>
            <p:nvPr/>
          </p:nvSpPr>
          <p:spPr>
            <a:xfrm>
              <a:off x="4427936" y="5644701"/>
              <a:ext cx="1342202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制御信号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D086C01B-FA55-5A49-A0BC-3F5BA32E1C85}"/>
                </a:ext>
              </a:extLst>
            </p:cNvPr>
            <p:cNvCxnSpPr>
              <a:cxnSpLocks/>
              <a:endCxn id="167" idx="0"/>
            </p:cNvCxnSpPr>
            <p:nvPr/>
          </p:nvCxnSpPr>
          <p:spPr>
            <a:xfrm>
              <a:off x="6083339" y="1671149"/>
              <a:ext cx="0" cy="383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AB9408AE-11A7-C245-910E-FC687B6F1030}"/>
                </a:ext>
              </a:extLst>
            </p:cNvPr>
            <p:cNvSpPr txBox="1"/>
            <p:nvPr/>
          </p:nvSpPr>
          <p:spPr>
            <a:xfrm>
              <a:off x="7288690" y="2315977"/>
              <a:ext cx="1000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False</a:t>
              </a: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69717321-C890-444A-B37D-9BEF26BE8507}"/>
                </a:ext>
              </a:extLst>
            </p:cNvPr>
            <p:cNvSpPr txBox="1"/>
            <p:nvPr/>
          </p:nvSpPr>
          <p:spPr>
            <a:xfrm>
              <a:off x="6021577" y="3418813"/>
              <a:ext cx="105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True</a:t>
              </a: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9CBED24-8E0D-3641-B4CF-AADA06BF9A84}"/>
                </a:ext>
              </a:extLst>
            </p:cNvPr>
            <p:cNvSpPr txBox="1"/>
            <p:nvPr/>
          </p:nvSpPr>
          <p:spPr>
            <a:xfrm>
              <a:off x="7335724" y="3529732"/>
              <a:ext cx="14542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把持</a:t>
              </a:r>
              <a:endPara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4D27B422-A56A-BF45-BE1B-17476F48A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2975" y="1004461"/>
              <a:ext cx="5077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3056AE1E-E955-BA4C-B9C9-A939DE816E44}"/>
                </a:ext>
              </a:extLst>
            </p:cNvPr>
            <p:cNvCxnSpPr>
              <a:cxnSpLocks/>
            </p:cNvCxnSpPr>
            <p:nvPr/>
          </p:nvCxnSpPr>
          <p:spPr>
            <a:xfrm>
              <a:off x="6749849" y="5267343"/>
              <a:ext cx="189082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73EC217-B05C-0D46-B09B-C50284CE85B4}"/>
                </a:ext>
              </a:extLst>
            </p:cNvPr>
            <p:cNvCxnSpPr>
              <a:cxnSpLocks/>
            </p:cNvCxnSpPr>
            <p:nvPr/>
          </p:nvCxnSpPr>
          <p:spPr>
            <a:xfrm>
              <a:off x="4112913" y="4368539"/>
              <a:ext cx="6125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60A6850B-95A3-5B41-A89B-A86880A88F48}"/>
                </a:ext>
              </a:extLst>
            </p:cNvPr>
            <p:cNvGrpSpPr/>
            <p:nvPr/>
          </p:nvGrpSpPr>
          <p:grpSpPr>
            <a:xfrm>
              <a:off x="4933878" y="2055079"/>
              <a:ext cx="2289740" cy="1362280"/>
              <a:chOff x="5786840" y="6362454"/>
              <a:chExt cx="2289740" cy="1362280"/>
            </a:xfrm>
          </p:grpSpPr>
          <p:sp>
            <p:nvSpPr>
              <p:cNvPr id="167" name="ひし形 166">
                <a:extLst>
                  <a:ext uri="{FF2B5EF4-FFF2-40B4-BE49-F238E27FC236}">
                    <a16:creationId xmlns:a16="http://schemas.microsoft.com/office/drawing/2014/main" id="{60688B62-4EA2-A14C-A8CD-E9896890A39F}"/>
                  </a:ext>
                </a:extLst>
              </p:cNvPr>
              <p:cNvSpPr/>
              <p:nvPr/>
            </p:nvSpPr>
            <p:spPr>
              <a:xfrm>
                <a:off x="5796021" y="6362454"/>
                <a:ext cx="2280559" cy="1362280"/>
              </a:xfrm>
              <a:prstGeom prst="diamond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68" name="正方形/長方形 167">
                <a:extLst>
                  <a:ext uri="{FF2B5EF4-FFF2-40B4-BE49-F238E27FC236}">
                    <a16:creationId xmlns:a16="http://schemas.microsoft.com/office/drawing/2014/main" id="{7F4077BA-1A7E-3D4D-B45F-43C940092154}"/>
                  </a:ext>
                </a:extLst>
              </p:cNvPr>
              <p:cNvSpPr/>
              <p:nvPr/>
            </p:nvSpPr>
            <p:spPr>
              <a:xfrm>
                <a:off x="5786840" y="6542816"/>
                <a:ext cx="22534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対象物</a:t>
                </a:r>
                <a:endPara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との距離</a:t>
                </a:r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</a:p>
              <a:p>
                <a:pPr lvl="0" algn="ctr"/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≧16 cm</a:t>
                </a:r>
                <a:endPara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CE339993-7E43-5A48-AAFA-29DF99D6AC90}"/>
                </a:ext>
              </a:extLst>
            </p:cNvPr>
            <p:cNvCxnSpPr>
              <a:cxnSpLocks/>
              <a:stCxn id="167" idx="2"/>
              <a:endCxn id="177" idx="0"/>
            </p:cNvCxnSpPr>
            <p:nvPr/>
          </p:nvCxnSpPr>
          <p:spPr>
            <a:xfrm flipH="1">
              <a:off x="6078748" y="3417359"/>
              <a:ext cx="4591" cy="46315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id="{C3F23C2F-AD36-8242-BD74-278DA4C639EF}"/>
                </a:ext>
              </a:extLst>
            </p:cNvPr>
            <p:cNvSpPr/>
            <p:nvPr/>
          </p:nvSpPr>
          <p:spPr>
            <a:xfrm>
              <a:off x="5288810" y="3880516"/>
              <a:ext cx="1579876" cy="6159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</a:p>
          </p:txBody>
        </p:sp>
        <p:cxnSp>
          <p:nvCxnSpPr>
            <p:cNvPr id="183" name="直線矢印コネクタ 182">
              <a:extLst>
                <a:ext uri="{FF2B5EF4-FFF2-40B4-BE49-F238E27FC236}">
                  <a16:creationId xmlns:a16="http://schemas.microsoft.com/office/drawing/2014/main" id="{160B272E-E7C6-8E43-8459-0FD94C18F4AA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3322771" y="3184675"/>
              <a:ext cx="9799" cy="79914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51AEBA8E-8995-4044-BB96-7AAF54FFFAD0}"/>
                </a:ext>
              </a:extLst>
            </p:cNvPr>
            <p:cNvCxnSpPr>
              <a:cxnSpLocks/>
              <a:stCxn id="177" idx="1"/>
            </p:cNvCxnSpPr>
            <p:nvPr/>
          </p:nvCxnSpPr>
          <p:spPr>
            <a:xfrm flipH="1">
              <a:off x="3322009" y="4188480"/>
              <a:ext cx="1966801" cy="208798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D88142BC-8AA9-7745-A78B-BCCD69A9C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2942" y="2717419"/>
              <a:ext cx="8804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6C2676DA-F92C-E940-9BB9-85D495AC7A8C}"/>
                </a:ext>
              </a:extLst>
            </p:cNvPr>
            <p:cNvCxnSpPr>
              <a:cxnSpLocks/>
            </p:cNvCxnSpPr>
            <p:nvPr/>
          </p:nvCxnSpPr>
          <p:spPr>
            <a:xfrm>
              <a:off x="8640676" y="1013228"/>
              <a:ext cx="0" cy="427647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E0418F4F-7D4B-1543-BB27-54CFBDB5E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2631" y="1671149"/>
              <a:ext cx="2865" cy="270457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1FA95639-6C2F-E64B-B0EF-FA86C93CA1E7}"/>
                </a:ext>
              </a:extLst>
            </p:cNvPr>
            <p:cNvCxnSpPr>
              <a:cxnSpLocks/>
            </p:cNvCxnSpPr>
            <p:nvPr/>
          </p:nvCxnSpPr>
          <p:spPr>
            <a:xfrm>
              <a:off x="4729588" y="1671149"/>
              <a:ext cx="13561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5A3D7F63-1CC4-B44F-BBC9-D6356E8996EE}"/>
                </a:ext>
              </a:extLst>
            </p:cNvPr>
            <p:cNvSpPr txBox="1"/>
            <p:nvPr/>
          </p:nvSpPr>
          <p:spPr>
            <a:xfrm>
              <a:off x="-311660" y="1312190"/>
              <a:ext cx="1276086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DL-Box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99E8762E-9DD0-914F-BEA7-1DDB19EE00F0}"/>
                </a:ext>
              </a:extLst>
            </p:cNvPr>
            <p:cNvCxnSpPr>
              <a:cxnSpLocks/>
            </p:cNvCxnSpPr>
            <p:nvPr/>
          </p:nvCxnSpPr>
          <p:spPr>
            <a:xfrm>
              <a:off x="6421153" y="5622028"/>
              <a:ext cx="0" cy="46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7" name="図 136">
              <a:extLst>
                <a:ext uri="{FF2B5EF4-FFF2-40B4-BE49-F238E27FC236}">
                  <a16:creationId xmlns:a16="http://schemas.microsoft.com/office/drawing/2014/main" id="{2880288D-BD52-D14D-AD1F-63BF11EE3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016"/>
            <a:stretch/>
          </p:blipFill>
          <p:spPr>
            <a:xfrm>
              <a:off x="337667" y="4403819"/>
              <a:ext cx="1802298" cy="1352156"/>
            </a:xfrm>
            <a:prstGeom prst="rect">
              <a:avLst/>
            </a:prstGeom>
          </p:spPr>
        </p:pic>
        <p:pic>
          <p:nvPicPr>
            <p:cNvPr id="139" name="図 138">
              <a:extLst>
                <a:ext uri="{FF2B5EF4-FFF2-40B4-BE49-F238E27FC236}">
                  <a16:creationId xmlns:a16="http://schemas.microsoft.com/office/drawing/2014/main" id="{0E082BE8-85F0-0C48-8DA7-7AC823B20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248"/>
            <a:stretch/>
          </p:blipFill>
          <p:spPr>
            <a:xfrm>
              <a:off x="356459" y="1996131"/>
              <a:ext cx="1793914" cy="1352156"/>
            </a:xfrm>
            <a:prstGeom prst="rect">
              <a:avLst/>
            </a:prstGeom>
          </p:spPr>
        </p:pic>
        <p:pic>
          <p:nvPicPr>
            <p:cNvPr id="140" name="図 139">
              <a:extLst>
                <a:ext uri="{FF2B5EF4-FFF2-40B4-BE49-F238E27FC236}">
                  <a16:creationId xmlns:a16="http://schemas.microsoft.com/office/drawing/2014/main" id="{98C1E659-BC66-1A49-A0EE-2422DBEC2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247" t="-87" r="1" b="87"/>
            <a:stretch/>
          </p:blipFill>
          <p:spPr>
            <a:xfrm>
              <a:off x="2430013" y="1987287"/>
              <a:ext cx="1793914" cy="1352156"/>
            </a:xfrm>
            <a:prstGeom prst="rect">
              <a:avLst/>
            </a:prstGeom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BA49FFC5-7C59-AC4F-A36C-378DF78B0DA0}"/>
                </a:ext>
              </a:extLst>
            </p:cNvPr>
            <p:cNvSpPr txBox="1"/>
            <p:nvPr/>
          </p:nvSpPr>
          <p:spPr>
            <a:xfrm>
              <a:off x="6703712" y="4705301"/>
              <a:ext cx="168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06AF7DB5-AB80-0847-A96C-2213DE60C2EE}"/>
                </a:ext>
              </a:extLst>
            </p:cNvPr>
            <p:cNvCxnSpPr>
              <a:cxnSpLocks/>
            </p:cNvCxnSpPr>
            <p:nvPr/>
          </p:nvCxnSpPr>
          <p:spPr>
            <a:xfrm>
              <a:off x="6564998" y="4693454"/>
              <a:ext cx="0" cy="2421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4A49928-1F54-7147-9018-A6F5C597A0D8}"/>
                </a:ext>
              </a:extLst>
            </p:cNvPr>
            <p:cNvCxnSpPr>
              <a:cxnSpLocks/>
            </p:cNvCxnSpPr>
            <p:nvPr/>
          </p:nvCxnSpPr>
          <p:spPr>
            <a:xfrm>
              <a:off x="8102319" y="2721743"/>
              <a:ext cx="0" cy="7992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01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lang="ja-JP" altLang="en-US" dirty="0"/>
              <a:t>②把持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2165" y="6484949"/>
            <a:ext cx="533455" cy="365125"/>
          </a:xfrm>
        </p:spPr>
        <p:txBody>
          <a:bodyPr/>
          <a:lstStyle/>
          <a:p>
            <a:fld id="{7292613F-5E36-2441-80BA-5CEDBF557989}" type="slidenum">
              <a:rPr lang="ja-JP" altLang="en-US" smtClean="0"/>
              <a:pPr/>
              <a:t>14</a:t>
            </a:fld>
            <a:endParaRPr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99E6837-AC31-1448-80FA-5765CFF6EEF0}"/>
              </a:ext>
            </a:extLst>
          </p:cNvPr>
          <p:cNvGrpSpPr/>
          <p:nvPr/>
        </p:nvGrpSpPr>
        <p:grpSpPr>
          <a:xfrm>
            <a:off x="1524000" y="662154"/>
            <a:ext cx="9030130" cy="6055098"/>
            <a:chOff x="0" y="662154"/>
            <a:chExt cx="9030130" cy="6055098"/>
          </a:xfrm>
        </p:grpSpPr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911D9413-F65A-0E49-8B8F-06D2C745A9A4}"/>
                </a:ext>
              </a:extLst>
            </p:cNvPr>
            <p:cNvGrpSpPr/>
            <p:nvPr/>
          </p:nvGrpSpPr>
          <p:grpSpPr>
            <a:xfrm>
              <a:off x="0" y="662154"/>
              <a:ext cx="9030130" cy="6055098"/>
              <a:chOff x="-311152" y="669375"/>
              <a:chExt cx="10955032" cy="7345832"/>
            </a:xfrm>
          </p:grpSpPr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ACBEF34A-342B-FA43-88C6-38ED2E7AA8CA}"/>
                  </a:ext>
                </a:extLst>
              </p:cNvPr>
              <p:cNvSpPr/>
              <p:nvPr/>
            </p:nvSpPr>
            <p:spPr>
              <a:xfrm>
                <a:off x="380010" y="1529193"/>
                <a:ext cx="7304699" cy="40594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28575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71" name="図 70">
                <a:extLst>
                  <a:ext uri="{FF2B5EF4-FFF2-40B4-BE49-F238E27FC236}">
                    <a16:creationId xmlns:a16="http://schemas.microsoft.com/office/drawing/2014/main" id="{DE60E92A-F957-C648-8413-47A172E62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27900" b="69436" l="14167" r="90208">
                            <a14:foregroundMark x1="23889" y1="29310" x2="15903" y2="41379"/>
                            <a14:foregroundMark x1="15903" y1="41379" x2="18958" y2="45298"/>
                            <a14:foregroundMark x1="45417" y1="27900" x2="22292" y2="30564"/>
                            <a14:foregroundMark x1="47014" y1="28370" x2="72222" y2="28840"/>
                            <a14:foregroundMark x1="72222" y1="28840" x2="77639" y2="50940"/>
                            <a14:foregroundMark x1="77639" y1="50940" x2="76806" y2="57367"/>
                            <a14:foregroundMark x1="53333" y1="29310" x2="75833" y2="29781"/>
                            <a14:foregroundMark x1="73819" y1="27586" x2="81389" y2="37147"/>
                            <a14:foregroundMark x1="81389" y1="37147" x2="78056" y2="59404"/>
                            <a14:foregroundMark x1="78056" y1="59404" x2="69653" y2="64420"/>
                            <a14:foregroundMark x1="69653" y1="64420" x2="69653" y2="64420"/>
                            <a14:foregroundMark x1="80903" y1="35580" x2="82569" y2="56113"/>
                            <a14:foregroundMark x1="82569" y1="56113" x2="75972" y2="66771"/>
                            <a14:foregroundMark x1="77153" y1="29310" x2="84028" y2="42633"/>
                            <a14:foregroundMark x1="84028" y1="42633" x2="80972" y2="62853"/>
                            <a14:foregroundMark x1="80972" y1="62853" x2="54306" y2="70376"/>
                            <a14:foregroundMark x1="54306" y1="70376" x2="25347" y2="70063"/>
                            <a14:foregroundMark x1="25347" y1="70063" x2="16389" y2="58934"/>
                            <a14:foregroundMark x1="16389" y1="58934" x2="15278" y2="39498"/>
                            <a14:foregroundMark x1="15278" y1="39498" x2="20347" y2="29781"/>
                            <a14:foregroundMark x1="22708" y1="64890" x2="33264" y2="65361"/>
                            <a14:foregroundMark x1="33264" y1="65361" x2="62361" y2="60502"/>
                            <a14:foregroundMark x1="62361" y1="60502" x2="64375" y2="64107"/>
                            <a14:foregroundMark x1="64375" y1="66301" x2="39861" y2="65831"/>
                            <a14:foregroundMark x1="19167" y1="66301" x2="12431" y2="53918"/>
                            <a14:foregroundMark x1="14069" y1="36000" x2="14236" y2="34169"/>
                            <a14:foregroundMark x1="12431" y1="53918" x2="13998" y2="36768"/>
                            <a14:foregroundMark x1="14236" y1="34169" x2="17014" y2="30251"/>
                            <a14:foregroundMark x1="81111" y1="33386" x2="85417" y2="51254"/>
                            <a14:foregroundMark x1="85417" y1="51254" x2="82500" y2="60031"/>
                            <a14:foregroundMark x1="42222" y1="47492" x2="34167" y2="40909"/>
                            <a14:foregroundMark x1="41667" y1="45298" x2="41875" y2="54702"/>
                            <a14:foregroundMark x1="37083" y1="57367" x2="34931" y2="53292"/>
                            <a14:foregroundMark x1="66944" y1="68966" x2="75833" y2="69436"/>
                            <a14:foregroundMark x1="75833" y1="69436" x2="79583" y2="68025"/>
                            <a14:foregroundMark x1="90208" y1="41379" x2="90208" y2="41379"/>
                            <a14:backgroundMark x1="13750" y1="34639" x2="13125" y2="34169"/>
                            <a14:backgroundMark x1="13681" y1="34639" x2="13681" y2="32915"/>
                            <a14:backgroundMark x1="13681" y1="33699" x2="13750" y2="32915"/>
                            <a14:backgroundMark x1="11875" y1="53918" x2="12083" y2="53135"/>
                            <a14:backgroundMark x1="5764" y1="60345" x2="5764" y2="60345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rcRect l="12163" t="24308" r="13571" b="28681"/>
              <a:stretch/>
            </p:blipFill>
            <p:spPr>
              <a:xfrm>
                <a:off x="1383193" y="669375"/>
                <a:ext cx="2409864" cy="675878"/>
              </a:xfrm>
              <a:prstGeom prst="rect">
                <a:avLst/>
              </a:prstGeom>
            </p:spPr>
          </p:pic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6C56C13B-43BA-BF48-98CE-0AEE15E0240A}"/>
                  </a:ext>
                </a:extLst>
              </p:cNvPr>
              <p:cNvSpPr txBox="1"/>
              <p:nvPr/>
            </p:nvSpPr>
            <p:spPr>
              <a:xfrm>
                <a:off x="3191295" y="6757620"/>
                <a:ext cx="1682128" cy="410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>
                    <a:latin typeface="Meiryo" panose="020B0604030504040204" pitchFamily="34" charset="-128"/>
                    <a:ea typeface="Meiryo" panose="020B0604030504040204" pitchFamily="34" charset="-128"/>
                  </a:rPr>
                  <a:t>電源（</a:t>
                </a:r>
                <a:r>
                  <a:rPr lang="en-US" altLang="ja-JP" sz="1600">
                    <a:latin typeface="Meiryo" panose="020B0604030504040204" pitchFamily="34" charset="-128"/>
                    <a:ea typeface="Meiryo" panose="020B0604030504040204" pitchFamily="34" charset="-128"/>
                  </a:rPr>
                  <a:t>5V</a:t>
                </a:r>
                <a:r>
                  <a:rPr lang="ja-JP" altLang="en-US" sz="1600">
                    <a:latin typeface="Meiryo" panose="020B0604030504040204" pitchFamily="34" charset="-128"/>
                    <a:ea typeface="Meiryo" panose="020B0604030504040204" pitchFamily="34" charset="-128"/>
                  </a:rPr>
                  <a:t>）</a:t>
                </a:r>
                <a:endParaRPr lang="en-US" altLang="ja-JP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68AF442D-B73B-414B-BC7B-F3CF05AA2F5B}"/>
                  </a:ext>
                </a:extLst>
              </p:cNvPr>
              <p:cNvSpPr/>
              <p:nvPr/>
            </p:nvSpPr>
            <p:spPr>
              <a:xfrm>
                <a:off x="-311152" y="733814"/>
                <a:ext cx="1878301" cy="69294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6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RealSense</a:t>
                </a:r>
                <a:endParaRPr lang="ja-JP" alt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74" name="直線矢印コネクタ 73">
                <a:extLst>
                  <a:ext uri="{FF2B5EF4-FFF2-40B4-BE49-F238E27FC236}">
                    <a16:creationId xmlns:a16="http://schemas.microsoft.com/office/drawing/2014/main" id="{B30FE5D3-BF4C-D944-90D1-3BBFD8D0D23B}"/>
                  </a:ext>
                </a:extLst>
              </p:cNvPr>
              <p:cNvCxnSpPr>
                <a:cxnSpLocks/>
                <a:stCxn id="71" idx="2"/>
              </p:cNvCxnSpPr>
              <p:nvPr/>
            </p:nvCxnSpPr>
            <p:spPr>
              <a:xfrm flipH="1">
                <a:off x="1536105" y="1345253"/>
                <a:ext cx="1052020" cy="6325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矢印コネクタ 74">
                <a:extLst>
                  <a:ext uri="{FF2B5EF4-FFF2-40B4-BE49-F238E27FC236}">
                    <a16:creationId xmlns:a16="http://schemas.microsoft.com/office/drawing/2014/main" id="{C55346B8-0220-694C-894A-3ACBB91DF56B}"/>
                  </a:ext>
                </a:extLst>
              </p:cNvPr>
              <p:cNvCxnSpPr>
                <a:cxnSpLocks/>
                <a:stCxn id="71" idx="2"/>
              </p:cNvCxnSpPr>
              <p:nvPr/>
            </p:nvCxnSpPr>
            <p:spPr>
              <a:xfrm>
                <a:off x="2588125" y="1345253"/>
                <a:ext cx="1041198" cy="6408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41268869-303A-1344-AD8D-1787ACC53E90}"/>
                  </a:ext>
                </a:extLst>
              </p:cNvPr>
              <p:cNvSpPr/>
              <p:nvPr/>
            </p:nvSpPr>
            <p:spPr>
              <a:xfrm>
                <a:off x="551231" y="3700955"/>
                <a:ext cx="1944452" cy="57902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物体領域抽出</a:t>
                </a:r>
                <a:endParaRPr lang="en-US" altLang="ja-JP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924BB90D-9D04-AA4A-B28D-EC7EB1DC9CDD}"/>
                  </a:ext>
                </a:extLst>
              </p:cNvPr>
              <p:cNvCxnSpPr>
                <a:cxnSpLocks/>
                <a:endCxn id="76" idx="0"/>
              </p:cNvCxnSpPr>
              <p:nvPr/>
            </p:nvCxnSpPr>
            <p:spPr>
              <a:xfrm>
                <a:off x="1523457" y="3171757"/>
                <a:ext cx="0" cy="52919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78318D55-C602-734A-B9E2-880F1B041BF1}"/>
                  </a:ext>
                </a:extLst>
              </p:cNvPr>
              <p:cNvSpPr/>
              <p:nvPr/>
            </p:nvSpPr>
            <p:spPr>
              <a:xfrm>
                <a:off x="701182" y="4830259"/>
                <a:ext cx="1644550" cy="55294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重心を計算</a:t>
                </a:r>
                <a:endParaRPr lang="en-US" altLang="ja-JP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F16FF860-928A-7743-A753-AA635A9C76DB}"/>
                  </a:ext>
                </a:extLst>
              </p:cNvPr>
              <p:cNvSpPr/>
              <p:nvPr/>
            </p:nvSpPr>
            <p:spPr>
              <a:xfrm>
                <a:off x="5670800" y="5976082"/>
                <a:ext cx="1342202" cy="6775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6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Arduino</a:t>
                </a:r>
                <a:endParaRPr lang="ja-JP" altLang="en-US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0E2D0D81-CC03-3144-82EE-3CCCDAF2E31B}"/>
                  </a:ext>
                </a:extLst>
              </p:cNvPr>
              <p:cNvCxnSpPr>
                <a:cxnSpLocks/>
                <a:stCxn id="76" idx="2"/>
                <a:endCxn id="78" idx="0"/>
              </p:cNvCxnSpPr>
              <p:nvPr/>
            </p:nvCxnSpPr>
            <p:spPr>
              <a:xfrm>
                <a:off x="1523457" y="4279978"/>
                <a:ext cx="0" cy="550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矢印コネクタ 80">
                <a:extLst>
                  <a:ext uri="{FF2B5EF4-FFF2-40B4-BE49-F238E27FC236}">
                    <a16:creationId xmlns:a16="http://schemas.microsoft.com/office/drawing/2014/main" id="{5F97F12C-7AA4-B94D-BFA4-753CE43AA0D2}"/>
                  </a:ext>
                </a:extLst>
              </p:cNvPr>
              <p:cNvCxnSpPr>
                <a:cxnSpLocks/>
                <a:stCxn id="101" idx="2"/>
                <a:endCxn id="79" idx="0"/>
              </p:cNvCxnSpPr>
              <p:nvPr/>
            </p:nvCxnSpPr>
            <p:spPr>
              <a:xfrm flipH="1">
                <a:off x="6341901" y="4506224"/>
                <a:ext cx="7294" cy="14698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3CEBF816-9BAE-D447-95F5-8375A470DD01}"/>
                  </a:ext>
                </a:extLst>
              </p:cNvPr>
              <p:cNvSpPr/>
              <p:nvPr/>
            </p:nvSpPr>
            <p:spPr>
              <a:xfrm>
                <a:off x="3880996" y="7195407"/>
                <a:ext cx="3354467" cy="8198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サーボ（グリッパ・腕）</a:t>
                </a:r>
                <a:endParaRPr lang="en-US" altLang="ja-JP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algn="ctr"/>
                <a:r>
                  <a:rPr lang="en-US" altLang="ja-JP" sz="16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DC</a:t>
                </a:r>
                <a:r>
                  <a:rPr lang="ja-JP" altLang="en-US" sz="16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モーター（車輪）</a:t>
                </a: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3EFC6D92-8EC5-CF4D-A2E1-83238E6451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6152" y="6653602"/>
                <a:ext cx="0" cy="5418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B6C4F4FB-EAA8-1F46-8884-406B5FB7011F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2345732" y="5106733"/>
                <a:ext cx="126895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矢印コネクタ 84">
                <a:extLst>
                  <a:ext uri="{FF2B5EF4-FFF2-40B4-BE49-F238E27FC236}">
                    <a16:creationId xmlns:a16="http://schemas.microsoft.com/office/drawing/2014/main" id="{C605C88A-AC51-CE46-8CA0-9D9254181D5E}"/>
                  </a:ext>
                </a:extLst>
              </p:cNvPr>
              <p:cNvCxnSpPr>
                <a:cxnSpLocks/>
                <a:stCxn id="86" idx="2"/>
              </p:cNvCxnSpPr>
              <p:nvPr/>
            </p:nvCxnSpPr>
            <p:spPr>
              <a:xfrm>
                <a:off x="3591026" y="4555053"/>
                <a:ext cx="0" cy="5456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B887AB62-57FD-F840-9C5A-8D51C719170D}"/>
                  </a:ext>
                </a:extLst>
              </p:cNvPr>
              <p:cNvSpPr txBox="1"/>
              <p:nvPr/>
            </p:nvSpPr>
            <p:spPr>
              <a:xfrm>
                <a:off x="2800884" y="3845625"/>
                <a:ext cx="1580284" cy="7094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対象物との</a:t>
                </a:r>
                <a:endParaRPr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algn="ctr"/>
                <a:r>
                  <a:rPr lang="ja-JP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距離算出</a:t>
                </a:r>
                <a:endParaRPr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BAB36584-BCDD-5C47-BE21-E1E24B51BE82}"/>
                  </a:ext>
                </a:extLst>
              </p:cNvPr>
              <p:cNvSpPr txBox="1"/>
              <p:nvPr/>
            </p:nvSpPr>
            <p:spPr>
              <a:xfrm>
                <a:off x="2249675" y="5168036"/>
                <a:ext cx="1505868" cy="410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>
                    <a:latin typeface="Meiryo" panose="020B0604030504040204" pitchFamily="34" charset="-128"/>
                    <a:ea typeface="Meiryo" panose="020B0604030504040204" pitchFamily="34" charset="-128"/>
                  </a:rPr>
                  <a:t>重心座標</a:t>
                </a:r>
                <a:endParaRPr lang="en-US" altLang="ja-JP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5ED55F46-D4E3-B94E-B011-DD75D357EC52}"/>
                  </a:ext>
                </a:extLst>
              </p:cNvPr>
              <p:cNvSpPr txBox="1"/>
              <p:nvPr/>
            </p:nvSpPr>
            <p:spPr>
              <a:xfrm>
                <a:off x="6324691" y="6746789"/>
                <a:ext cx="1376620" cy="410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>
                    <a:latin typeface="Meiryo" panose="020B0604030504040204" pitchFamily="34" charset="-128"/>
                    <a:ea typeface="Meiryo" panose="020B0604030504040204" pitchFamily="34" charset="-128"/>
                  </a:rPr>
                  <a:t>制御信号</a:t>
                </a:r>
                <a:endParaRPr lang="en-US" altLang="ja-JP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847AC047-8739-5A4B-919C-22F8E8DF3003}"/>
                  </a:ext>
                </a:extLst>
              </p:cNvPr>
              <p:cNvCxnSpPr>
                <a:cxnSpLocks/>
                <a:endCxn id="110" idx="0"/>
              </p:cNvCxnSpPr>
              <p:nvPr/>
            </p:nvCxnSpPr>
            <p:spPr>
              <a:xfrm>
                <a:off x="6353786" y="1680930"/>
                <a:ext cx="0" cy="38393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4071C1DB-0691-5F4E-AB10-F75B0B55610D}"/>
                  </a:ext>
                </a:extLst>
              </p:cNvPr>
              <p:cNvSpPr txBox="1"/>
              <p:nvPr/>
            </p:nvSpPr>
            <p:spPr>
              <a:xfrm>
                <a:off x="7752907" y="2343143"/>
                <a:ext cx="1000292" cy="37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False</a:t>
                </a:r>
              </a:p>
            </p:txBody>
          </p:sp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93DA0E91-12BA-9049-AD5B-0FDE550749F1}"/>
                  </a:ext>
                </a:extLst>
              </p:cNvPr>
              <p:cNvSpPr txBox="1"/>
              <p:nvPr/>
            </p:nvSpPr>
            <p:spPr>
              <a:xfrm>
                <a:off x="6292024" y="3428594"/>
                <a:ext cx="1052675" cy="37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True</a:t>
                </a:r>
              </a:p>
            </p:txBody>
          </p:sp>
          <p:cxnSp>
            <p:nvCxnSpPr>
              <p:cNvPr id="95" name="直線矢印コネクタ 94">
                <a:extLst>
                  <a:ext uri="{FF2B5EF4-FFF2-40B4-BE49-F238E27FC236}">
                    <a16:creationId xmlns:a16="http://schemas.microsoft.com/office/drawing/2014/main" id="{E5ED5365-A93E-CC48-9FDA-1D7C90682E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9487" y="995755"/>
                <a:ext cx="68018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95">
                <a:extLst>
                  <a:ext uri="{FF2B5EF4-FFF2-40B4-BE49-F238E27FC236}">
                    <a16:creationId xmlns:a16="http://schemas.microsoft.com/office/drawing/2014/main" id="{47A4AFF3-F5E0-8541-9704-6EF6CC329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3002" y="6314843"/>
                <a:ext cx="362828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矢印コネクタ 96">
                <a:extLst>
                  <a:ext uri="{FF2B5EF4-FFF2-40B4-BE49-F238E27FC236}">
                    <a16:creationId xmlns:a16="http://schemas.microsoft.com/office/drawing/2014/main" id="{24FF470F-A2B1-5A41-8E5D-14487EF0FA01}"/>
                  </a:ext>
                </a:extLst>
              </p:cNvPr>
              <p:cNvCxnSpPr>
                <a:cxnSpLocks/>
                <a:stCxn id="136" idx="3"/>
              </p:cNvCxnSpPr>
              <p:nvPr/>
            </p:nvCxnSpPr>
            <p:spPr>
              <a:xfrm>
                <a:off x="4386435" y="2578716"/>
                <a:ext cx="63642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302D6659-D007-4D43-A68A-AE56A1E85856}"/>
                  </a:ext>
                </a:extLst>
              </p:cNvPr>
              <p:cNvGrpSpPr/>
              <p:nvPr/>
            </p:nvGrpSpPr>
            <p:grpSpPr>
              <a:xfrm>
                <a:off x="5213506" y="2064860"/>
                <a:ext cx="2280559" cy="1362280"/>
                <a:chOff x="5796021" y="6362454"/>
                <a:chExt cx="2280559" cy="1362280"/>
              </a:xfrm>
            </p:grpSpPr>
            <p:sp>
              <p:nvSpPr>
                <p:cNvPr id="110" name="ひし形 109">
                  <a:extLst>
                    <a:ext uri="{FF2B5EF4-FFF2-40B4-BE49-F238E27FC236}">
                      <a16:creationId xmlns:a16="http://schemas.microsoft.com/office/drawing/2014/main" id="{C29F5459-89F6-214B-9BE7-18C55B95B0A3}"/>
                    </a:ext>
                  </a:extLst>
                </p:cNvPr>
                <p:cNvSpPr/>
                <p:nvPr/>
              </p:nvSpPr>
              <p:spPr>
                <a:xfrm>
                  <a:off x="5796021" y="6362454"/>
                  <a:ext cx="2280559" cy="1362280"/>
                </a:xfrm>
                <a:prstGeom prst="diamond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4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11" name="正方形/長方形 110">
                  <a:extLst>
                    <a:ext uri="{FF2B5EF4-FFF2-40B4-BE49-F238E27FC236}">
                      <a16:creationId xmlns:a16="http://schemas.microsoft.com/office/drawing/2014/main" id="{F2A9BF2B-2E54-934B-B839-DCB80E7C86AE}"/>
                    </a:ext>
                  </a:extLst>
                </p:cNvPr>
                <p:cNvSpPr/>
                <p:nvPr/>
              </p:nvSpPr>
              <p:spPr>
                <a:xfrm>
                  <a:off x="5797698" y="6614966"/>
                  <a:ext cx="2253436" cy="8961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ja-JP" altLang="en-US" sz="1400">
                      <a:solidFill>
                        <a:prstClr val="black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ピクセル</a:t>
                  </a:r>
                  <a:endParaRPr lang="en-US" altLang="ja-JP" sz="14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lvl="0" algn="ctr"/>
                  <a:r>
                    <a:rPr lang="ja-JP" altLang="en-US" sz="1400">
                      <a:solidFill>
                        <a:prstClr val="black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カウント値</a:t>
                  </a:r>
                  <a:endParaRPr lang="en-US" altLang="ja-JP" sz="14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lvl="0" algn="ctr"/>
                  <a:r>
                    <a:rPr lang="en-US" altLang="ja-JP" sz="1400">
                      <a:solidFill>
                        <a:prstClr val="black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≧10%</a:t>
                  </a:r>
                  <a:endParaRPr lang="ja-JP" altLang="en-US" sz="14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  <p:cxnSp>
            <p:nvCxnSpPr>
              <p:cNvPr id="100" name="直線矢印コネクタ 99">
                <a:extLst>
                  <a:ext uri="{FF2B5EF4-FFF2-40B4-BE49-F238E27FC236}">
                    <a16:creationId xmlns:a16="http://schemas.microsoft.com/office/drawing/2014/main" id="{B70A4CBA-B6BF-8146-9143-C49218943BB0}"/>
                  </a:ext>
                </a:extLst>
              </p:cNvPr>
              <p:cNvCxnSpPr>
                <a:cxnSpLocks/>
                <a:stCxn id="110" idx="2"/>
                <a:endCxn id="101" idx="0"/>
              </p:cNvCxnSpPr>
              <p:nvPr/>
            </p:nvCxnSpPr>
            <p:spPr>
              <a:xfrm flipH="1">
                <a:off x="6349195" y="3427140"/>
                <a:ext cx="4591" cy="4631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正方形/長方形 100">
                <a:extLst>
                  <a:ext uri="{FF2B5EF4-FFF2-40B4-BE49-F238E27FC236}">
                    <a16:creationId xmlns:a16="http://schemas.microsoft.com/office/drawing/2014/main" id="{DE4D4B4B-2044-964C-8606-6FEFDC4ADC97}"/>
                  </a:ext>
                </a:extLst>
              </p:cNvPr>
              <p:cNvSpPr/>
              <p:nvPr/>
            </p:nvSpPr>
            <p:spPr>
              <a:xfrm>
                <a:off x="5393370" y="3890297"/>
                <a:ext cx="1911650" cy="61592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腕の位置調整</a:t>
                </a:r>
              </a:p>
            </p:txBody>
          </p:sp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63342FF8-8CFC-534E-BE5B-33353A4ABA4E}"/>
                  </a:ext>
                </a:extLst>
              </p:cNvPr>
              <p:cNvCxnSpPr>
                <a:cxnSpLocks/>
                <a:stCxn id="86" idx="0"/>
              </p:cNvCxnSpPr>
              <p:nvPr/>
            </p:nvCxnSpPr>
            <p:spPr>
              <a:xfrm flipV="1">
                <a:off x="3591026" y="3016477"/>
                <a:ext cx="9799" cy="82914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矢印コネクタ 102">
                <a:extLst>
                  <a:ext uri="{FF2B5EF4-FFF2-40B4-BE49-F238E27FC236}">
                    <a16:creationId xmlns:a16="http://schemas.microsoft.com/office/drawing/2014/main" id="{6908BA30-04D7-074F-ADF0-D4AF3870A7DC}"/>
                  </a:ext>
                </a:extLst>
              </p:cNvPr>
              <p:cNvCxnSpPr>
                <a:cxnSpLocks/>
                <a:stCxn id="101" idx="1"/>
                <a:endCxn id="86" idx="3"/>
              </p:cNvCxnSpPr>
              <p:nvPr/>
            </p:nvCxnSpPr>
            <p:spPr>
              <a:xfrm flipH="1">
                <a:off x="4381168" y="4198261"/>
                <a:ext cx="1012202" cy="20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矢印コネクタ 103">
                <a:extLst>
                  <a:ext uri="{FF2B5EF4-FFF2-40B4-BE49-F238E27FC236}">
                    <a16:creationId xmlns:a16="http://schemas.microsoft.com/office/drawing/2014/main" id="{28F4849C-629B-2A48-BE8D-5667B40000A0}"/>
                  </a:ext>
                </a:extLst>
              </p:cNvPr>
              <p:cNvCxnSpPr>
                <a:cxnSpLocks/>
                <a:endCxn id="116" idx="0"/>
              </p:cNvCxnSpPr>
              <p:nvPr/>
            </p:nvCxnSpPr>
            <p:spPr>
              <a:xfrm>
                <a:off x="9166126" y="2725868"/>
                <a:ext cx="0" cy="7479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矢印コネクタ 104">
                <a:extLst>
                  <a:ext uri="{FF2B5EF4-FFF2-40B4-BE49-F238E27FC236}">
                    <a16:creationId xmlns:a16="http://schemas.microsoft.com/office/drawing/2014/main" id="{B619ACC7-E534-B942-B42A-4633E3C19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3880" y="988739"/>
                <a:ext cx="0" cy="53399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0DDD6036-637E-6845-B124-6E265EF36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5944" y="1680930"/>
                <a:ext cx="1726" cy="9120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矢印コネクタ 106">
                <a:extLst>
                  <a:ext uri="{FF2B5EF4-FFF2-40B4-BE49-F238E27FC236}">
                    <a16:creationId xmlns:a16="http://schemas.microsoft.com/office/drawing/2014/main" id="{50AEBD44-72AC-7C4E-9665-07C995496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0035" y="1680930"/>
                <a:ext cx="135611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テキスト ボックス 107">
                <a:extLst>
                  <a:ext uri="{FF2B5EF4-FFF2-40B4-BE49-F238E27FC236}">
                    <a16:creationId xmlns:a16="http://schemas.microsoft.com/office/drawing/2014/main" id="{086D604A-0F39-184C-8A1B-77BE3CCDA012}"/>
                  </a:ext>
                </a:extLst>
              </p:cNvPr>
              <p:cNvSpPr txBox="1"/>
              <p:nvPr/>
            </p:nvSpPr>
            <p:spPr>
              <a:xfrm>
                <a:off x="48918" y="1324793"/>
                <a:ext cx="1276086" cy="41072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DL-Box</a:t>
                </a:r>
                <a:endParaRPr lang="ja-JP" altLang="en-US" sz="16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09" name="直線矢印コネクタ 108">
                <a:extLst>
                  <a:ext uri="{FF2B5EF4-FFF2-40B4-BE49-F238E27FC236}">
                    <a16:creationId xmlns:a16="http://schemas.microsoft.com/office/drawing/2014/main" id="{51D7090E-4CDE-D848-8F0D-0EC6C11C4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7627" y="6631230"/>
                <a:ext cx="0" cy="5641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矢印コネクタ 114">
                <a:extLst>
                  <a:ext uri="{FF2B5EF4-FFF2-40B4-BE49-F238E27FC236}">
                    <a16:creationId xmlns:a16="http://schemas.microsoft.com/office/drawing/2014/main" id="{CA8A829D-AC9C-F143-B841-ADF2561EF418}"/>
                  </a:ext>
                </a:extLst>
              </p:cNvPr>
              <p:cNvCxnSpPr>
                <a:cxnSpLocks/>
                <a:stCxn id="76" idx="0"/>
              </p:cNvCxnSpPr>
              <p:nvPr/>
            </p:nvCxnSpPr>
            <p:spPr>
              <a:xfrm flipV="1">
                <a:off x="1523457" y="3204511"/>
                <a:ext cx="2081817" cy="4964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7F18B828-1301-DD42-8FAE-128FE508464C}"/>
                  </a:ext>
                </a:extLst>
              </p:cNvPr>
              <p:cNvSpPr/>
              <p:nvPr/>
            </p:nvSpPr>
            <p:spPr>
              <a:xfrm>
                <a:off x="8015800" y="3473834"/>
                <a:ext cx="2300652" cy="112620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16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1. 1.5cm</a:t>
                </a:r>
                <a:r>
                  <a:rPr lang="ja-JP" altLang="en-US" sz="16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直進</a:t>
                </a:r>
                <a:endParaRPr lang="en-US" altLang="ja-JP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r>
                  <a:rPr lang="en-US" altLang="ja-JP" sz="16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2. </a:t>
                </a:r>
                <a:r>
                  <a:rPr lang="ja-JP" altLang="en-US" sz="16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グリッパー閉</a:t>
                </a:r>
                <a:endParaRPr lang="en-US" altLang="ja-JP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r>
                  <a:rPr lang="en-US" altLang="ja-JP" sz="16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3. </a:t>
                </a:r>
                <a:r>
                  <a:rPr lang="ja-JP" altLang="en-US" sz="16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持ち上げる</a:t>
                </a:r>
              </a:p>
            </p:txBody>
          </p:sp>
          <p:cxnSp>
            <p:nvCxnSpPr>
              <p:cNvPr id="117" name="直線矢印コネクタ 116">
                <a:extLst>
                  <a:ext uri="{FF2B5EF4-FFF2-40B4-BE49-F238E27FC236}">
                    <a16:creationId xmlns:a16="http://schemas.microsoft.com/office/drawing/2014/main" id="{0D62BA00-D338-364D-9576-942EBEF363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23158" y="4328625"/>
                <a:ext cx="1768896" cy="77212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正方形/長方形 117">
                <a:extLst>
                  <a:ext uri="{FF2B5EF4-FFF2-40B4-BE49-F238E27FC236}">
                    <a16:creationId xmlns:a16="http://schemas.microsoft.com/office/drawing/2014/main" id="{7267B1F6-D26D-4245-B7DF-3197FB24D81A}"/>
                  </a:ext>
                </a:extLst>
              </p:cNvPr>
              <p:cNvSpPr/>
              <p:nvPr/>
            </p:nvSpPr>
            <p:spPr>
              <a:xfrm>
                <a:off x="2306631" y="6122046"/>
                <a:ext cx="2872417" cy="53155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モバイルバッテリー</a:t>
                </a:r>
              </a:p>
            </p:txBody>
          </p:sp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08AC6AB7-4464-7A4D-9EEC-5C87C718BAD6}"/>
                  </a:ext>
                </a:extLst>
              </p:cNvPr>
              <p:cNvSpPr txBox="1"/>
              <p:nvPr/>
            </p:nvSpPr>
            <p:spPr>
              <a:xfrm>
                <a:off x="4441223" y="3776741"/>
                <a:ext cx="904801" cy="410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>
                    <a:latin typeface="Meiryo" panose="020B0604030504040204" pitchFamily="34" charset="-128"/>
                    <a:ea typeface="Meiryo" panose="020B0604030504040204" pitchFamily="34" charset="-128"/>
                  </a:rPr>
                  <a:t>距離</a:t>
                </a:r>
                <a:endParaRPr lang="en-US" altLang="ja-JP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20" name="テキスト ボックス 119">
                <a:extLst>
                  <a:ext uri="{FF2B5EF4-FFF2-40B4-BE49-F238E27FC236}">
                    <a16:creationId xmlns:a16="http://schemas.microsoft.com/office/drawing/2014/main" id="{538B5B95-7304-1D44-A23B-5C043F68213D}"/>
                  </a:ext>
                </a:extLst>
              </p:cNvPr>
              <p:cNvSpPr txBox="1"/>
              <p:nvPr/>
            </p:nvSpPr>
            <p:spPr>
              <a:xfrm>
                <a:off x="478431" y="4369838"/>
                <a:ext cx="1851363" cy="410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>
                    <a:latin typeface="Meiryo" panose="020B0604030504040204" pitchFamily="34" charset="-128"/>
                    <a:ea typeface="Meiryo" panose="020B0604030504040204" pitchFamily="34" charset="-128"/>
                  </a:rPr>
                  <a:t>マスク</a:t>
                </a:r>
                <a:r>
                  <a:rPr lang="en-US" altLang="ja-JP" sz="160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r>
                  <a:rPr lang="ja-JP" altLang="en-US" sz="1600">
                    <a:latin typeface="Meiryo" panose="020B0604030504040204" pitchFamily="34" charset="-128"/>
                    <a:ea typeface="Meiryo" panose="020B0604030504040204" pitchFamily="34" charset="-128"/>
                  </a:rPr>
                  <a:t>画像</a:t>
                </a:r>
                <a:endParaRPr lang="en-US" altLang="ja-JP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21" name="直線矢印コネクタ 120">
                <a:extLst>
                  <a:ext uri="{FF2B5EF4-FFF2-40B4-BE49-F238E27FC236}">
                    <a16:creationId xmlns:a16="http://schemas.microsoft.com/office/drawing/2014/main" id="{168A68AE-0BA6-7A46-A5AF-8A4F3B366677}"/>
                  </a:ext>
                </a:extLst>
              </p:cNvPr>
              <p:cNvCxnSpPr>
                <a:cxnSpLocks/>
                <a:stCxn id="116" idx="2"/>
              </p:cNvCxnSpPr>
              <p:nvPr/>
            </p:nvCxnSpPr>
            <p:spPr>
              <a:xfrm>
                <a:off x="9166126" y="4600038"/>
                <a:ext cx="0" cy="68020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D10EF8C9-E11C-974C-B584-076155E26F90}"/>
                  </a:ext>
                </a:extLst>
              </p:cNvPr>
              <p:cNvSpPr txBox="1"/>
              <p:nvPr/>
            </p:nvSpPr>
            <p:spPr>
              <a:xfrm>
                <a:off x="8291750" y="5316874"/>
                <a:ext cx="1741423" cy="634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③帰還</a:t>
                </a:r>
                <a:endPara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5" name="図 134">
                <a:extLst>
                  <a:ext uri="{FF2B5EF4-FFF2-40B4-BE49-F238E27FC236}">
                    <a16:creationId xmlns:a16="http://schemas.microsoft.com/office/drawing/2014/main" id="{8D3AAD57-ED3A-D04C-9325-D54FF6A74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0248"/>
              <a:stretch/>
            </p:blipFill>
            <p:spPr>
              <a:xfrm>
                <a:off x="737788" y="1992095"/>
                <a:ext cx="1571221" cy="1184302"/>
              </a:xfrm>
              <a:prstGeom prst="rect">
                <a:avLst/>
              </a:prstGeom>
            </p:spPr>
          </p:pic>
          <p:pic>
            <p:nvPicPr>
              <p:cNvPr id="136" name="図 135">
                <a:extLst>
                  <a:ext uri="{FF2B5EF4-FFF2-40B4-BE49-F238E27FC236}">
                    <a16:creationId xmlns:a16="http://schemas.microsoft.com/office/drawing/2014/main" id="{FC645D1C-84DE-5549-8889-707098190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0247" t="-87" r="1" b="87"/>
              <a:stretch/>
            </p:blipFill>
            <p:spPr>
              <a:xfrm>
                <a:off x="2815214" y="1986565"/>
                <a:ext cx="1571221" cy="1184302"/>
              </a:xfrm>
              <a:prstGeom prst="rect">
                <a:avLst/>
              </a:prstGeom>
            </p:spPr>
          </p:pic>
          <p:cxnSp>
            <p:nvCxnSpPr>
              <p:cNvPr id="148" name="直線矢印コネクタ 147">
                <a:extLst>
                  <a:ext uri="{FF2B5EF4-FFF2-40B4-BE49-F238E27FC236}">
                    <a16:creationId xmlns:a16="http://schemas.microsoft.com/office/drawing/2014/main" id="{9EAE0527-8D97-C04B-A662-D72826C84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4065" y="2725868"/>
                <a:ext cx="167206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5DE31469-ECA9-8E4F-808B-D9330F3AF5B4}"/>
                </a:ext>
              </a:extLst>
            </p:cNvPr>
            <p:cNvSpPr txBox="1"/>
            <p:nvPr/>
          </p:nvSpPr>
          <p:spPr>
            <a:xfrm>
              <a:off x="5747301" y="4754652"/>
              <a:ext cx="1682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151CA0AB-EA2E-2D41-A635-2C2409249771}"/>
                </a:ext>
              </a:extLst>
            </p:cNvPr>
            <p:cNvCxnSpPr>
              <a:cxnSpLocks/>
            </p:cNvCxnSpPr>
            <p:nvPr/>
          </p:nvCxnSpPr>
          <p:spPr>
            <a:xfrm>
              <a:off x="5829206" y="4727190"/>
              <a:ext cx="0" cy="3092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5DE31469-ECA9-8E4F-808B-D9330F3AF5B4}"/>
              </a:ext>
            </a:extLst>
          </p:cNvPr>
          <p:cNvSpPr txBox="1"/>
          <p:nvPr/>
        </p:nvSpPr>
        <p:spPr>
          <a:xfrm>
            <a:off x="-56967" y="1903326"/>
            <a:ext cx="2150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反射しないテーブルで取り直す</a:t>
            </a:r>
            <a:endParaRPr lang="en-US" altLang="ja-JP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095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kumimoji="1" lang="en-US" altLang="ja-JP" dirty="0"/>
              <a:t>③</a:t>
            </a:r>
            <a:r>
              <a:rPr kumimoji="1" lang="ja-JP" altLang="en-US" dirty="0"/>
              <a:t>帰還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2165" y="6484949"/>
            <a:ext cx="533455" cy="365125"/>
          </a:xfrm>
        </p:spPr>
        <p:txBody>
          <a:bodyPr/>
          <a:lstStyle/>
          <a:p>
            <a:fld id="{7292613F-5E36-2441-80BA-5CEDBF557989}" type="slidenum">
              <a:rPr lang="ja-JP" altLang="en-US" smtClean="0"/>
              <a:pPr/>
              <a:t>15</a:t>
            </a:fld>
            <a:endParaRPr lang="ja-JP" altLang="en-US"/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5C11D23-BCF6-9045-BD17-B921DAA78DB5}"/>
              </a:ext>
            </a:extLst>
          </p:cNvPr>
          <p:cNvGrpSpPr/>
          <p:nvPr/>
        </p:nvGrpSpPr>
        <p:grpSpPr>
          <a:xfrm>
            <a:off x="1764718" y="631379"/>
            <a:ext cx="8530336" cy="6082065"/>
            <a:chOff x="-498838" y="631378"/>
            <a:chExt cx="10999775" cy="7842755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FCA627BD-0FCD-0244-95ED-F41B0E9A903A}"/>
                </a:ext>
              </a:extLst>
            </p:cNvPr>
            <p:cNvSpPr/>
            <p:nvPr/>
          </p:nvSpPr>
          <p:spPr>
            <a:xfrm>
              <a:off x="115753" y="1473694"/>
              <a:ext cx="7313175" cy="439226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12D55BDD-998B-9448-B3A2-A0A1E361F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27900" b="69436" l="14167" r="90208">
                          <a14:foregroundMark x1="23889" y1="29310" x2="15903" y2="41379"/>
                          <a14:foregroundMark x1="15903" y1="41379" x2="18958" y2="45298"/>
                          <a14:foregroundMark x1="45417" y1="27900" x2="22292" y2="30564"/>
                          <a14:foregroundMark x1="47014" y1="28370" x2="72222" y2="28840"/>
                          <a14:foregroundMark x1="72222" y1="28840" x2="77639" y2="50940"/>
                          <a14:foregroundMark x1="77639" y1="50940" x2="76806" y2="57367"/>
                          <a14:foregroundMark x1="53333" y1="29310" x2="75833" y2="29781"/>
                          <a14:foregroundMark x1="73819" y1="27586" x2="81389" y2="37147"/>
                          <a14:foregroundMark x1="81389" y1="37147" x2="78056" y2="59404"/>
                          <a14:foregroundMark x1="78056" y1="59404" x2="69653" y2="64420"/>
                          <a14:foregroundMark x1="69653" y1="64420" x2="69653" y2="64420"/>
                          <a14:foregroundMark x1="80903" y1="35580" x2="82569" y2="56113"/>
                          <a14:foregroundMark x1="82569" y1="56113" x2="75972" y2="66771"/>
                          <a14:foregroundMark x1="77153" y1="29310" x2="84028" y2="42633"/>
                          <a14:foregroundMark x1="84028" y1="42633" x2="80972" y2="62853"/>
                          <a14:foregroundMark x1="80972" y1="62853" x2="54306" y2="70376"/>
                          <a14:foregroundMark x1="54306" y1="70376" x2="25347" y2="70063"/>
                          <a14:foregroundMark x1="25347" y1="70063" x2="16389" y2="58934"/>
                          <a14:foregroundMark x1="16389" y1="58934" x2="15278" y2="39498"/>
                          <a14:foregroundMark x1="15278" y1="39498" x2="20347" y2="29781"/>
                          <a14:foregroundMark x1="22708" y1="64890" x2="33264" y2="65361"/>
                          <a14:foregroundMark x1="33264" y1="65361" x2="62361" y2="60502"/>
                          <a14:foregroundMark x1="62361" y1="60502" x2="64375" y2="64107"/>
                          <a14:foregroundMark x1="64375" y1="66301" x2="39861" y2="65831"/>
                          <a14:foregroundMark x1="19167" y1="66301" x2="12431" y2="53918"/>
                          <a14:foregroundMark x1="14069" y1="36000" x2="14236" y2="34169"/>
                          <a14:foregroundMark x1="12431" y1="53918" x2="13998" y2="36768"/>
                          <a14:foregroundMark x1="14236" y1="34169" x2="17014" y2="30251"/>
                          <a14:foregroundMark x1="81111" y1="33386" x2="85417" y2="51254"/>
                          <a14:foregroundMark x1="85417" y1="51254" x2="82500" y2="60031"/>
                          <a14:foregroundMark x1="42222" y1="47492" x2="34167" y2="40909"/>
                          <a14:foregroundMark x1="41667" y1="45298" x2="41875" y2="54702"/>
                          <a14:foregroundMark x1="37083" y1="57367" x2="34931" y2="53292"/>
                          <a14:foregroundMark x1="66944" y1="68966" x2="75833" y2="69436"/>
                          <a14:foregroundMark x1="75833" y1="69436" x2="79583" y2="68025"/>
                          <a14:foregroundMark x1="90208" y1="41379" x2="90208" y2="41379"/>
                          <a14:backgroundMark x1="13750" y1="34639" x2="13125" y2="34169"/>
                          <a14:backgroundMark x1="13681" y1="34639" x2="13681" y2="32915"/>
                          <a14:backgroundMark x1="13681" y1="33699" x2="13750" y2="32915"/>
                          <a14:backgroundMark x1="11875" y1="53918" x2="12083" y2="53135"/>
                          <a14:backgroundMark x1="5764" y1="60345" x2="5764" y2="6034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2163" t="24308" r="13571" b="28681"/>
            <a:stretch/>
          </p:blipFill>
          <p:spPr>
            <a:xfrm>
              <a:off x="1130246" y="631378"/>
              <a:ext cx="2409864" cy="675878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961069D-27D0-3F43-A5CD-BC2DCD44EF1B}"/>
                </a:ext>
              </a:extLst>
            </p:cNvPr>
            <p:cNvSpPr/>
            <p:nvPr/>
          </p:nvSpPr>
          <p:spPr>
            <a:xfrm>
              <a:off x="-498838" y="660214"/>
              <a:ext cx="1705540" cy="692943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RealSense</a:t>
              </a:r>
              <a:endParaRPr lang="ja-JP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DF6E600-8C77-CE41-9D44-8366739DBD91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 flipH="1">
              <a:off x="1283158" y="1307256"/>
              <a:ext cx="1052020" cy="6325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DF91D151-5403-3C49-B552-8D7B8E21D6B2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2335178" y="1307256"/>
              <a:ext cx="1041198" cy="6408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5FE7D92-ECD2-414D-AE6F-AAC7FE3D1A3D}"/>
                </a:ext>
              </a:extLst>
            </p:cNvPr>
            <p:cNvSpPr/>
            <p:nvPr/>
          </p:nvSpPr>
          <p:spPr>
            <a:xfrm>
              <a:off x="540063" y="3662958"/>
              <a:ext cx="1460895" cy="5790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FC6EDC3E-F7FC-E64B-A55D-F97F7152C1E1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1270510" y="3133760"/>
              <a:ext cx="1" cy="529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AE0A642-AC85-8F42-844E-FC2199BD5BE3}"/>
                </a:ext>
              </a:extLst>
            </p:cNvPr>
            <p:cNvSpPr/>
            <p:nvPr/>
          </p:nvSpPr>
          <p:spPr>
            <a:xfrm>
              <a:off x="5425147" y="6450824"/>
              <a:ext cx="1342202" cy="6775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lang="ja-JP" altLang="en-US" sz="1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85A9BB5A-9ED1-1F4F-92ED-BCC43ADEDE0B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1270511" y="4241981"/>
              <a:ext cx="0" cy="7494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60BE26C6-B9D0-BE43-9CD1-C656FE7F90D2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6096247" y="5098883"/>
              <a:ext cx="0" cy="13519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35AD2E4-08EA-4F43-887A-996FF95C5A1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500" y="7151460"/>
              <a:ext cx="0" cy="5094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E7230277-3F6F-E840-9ACB-85CF7B178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8338" y="4967103"/>
              <a:ext cx="20809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6C87289A-649A-CA4C-A9A2-88F53244EA4D}"/>
                </a:ext>
              </a:extLst>
            </p:cNvPr>
            <p:cNvSpPr txBox="1"/>
            <p:nvPr/>
          </p:nvSpPr>
          <p:spPr>
            <a:xfrm>
              <a:off x="2383376" y="3680271"/>
              <a:ext cx="1912143" cy="7540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マーカーとの</a:t>
              </a:r>
              <a:endParaRPr lang="en-US" altLang="ja-JP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距離算出</a:t>
              </a:r>
              <a:endParaRPr lang="en-US" altLang="ja-JP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48C011D-4ED5-6B45-94B7-3D94456709DB}"/>
                </a:ext>
              </a:extLst>
            </p:cNvPr>
            <p:cNvSpPr txBox="1"/>
            <p:nvPr/>
          </p:nvSpPr>
          <p:spPr>
            <a:xfrm>
              <a:off x="2704161" y="5033666"/>
              <a:ext cx="1913906" cy="43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 sz="16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F9D50ED6-0FA2-FC48-ACBD-BDFB692FD63D}"/>
                </a:ext>
              </a:extLst>
            </p:cNvPr>
            <p:cNvSpPr txBox="1"/>
            <p:nvPr/>
          </p:nvSpPr>
          <p:spPr>
            <a:xfrm>
              <a:off x="6180442" y="7213340"/>
              <a:ext cx="1376620" cy="43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>
                  <a:latin typeface="Meiryo" panose="020B0604030504040204" pitchFamily="34" charset="-128"/>
                  <a:ea typeface="Meiryo" panose="020B0604030504040204" pitchFamily="34" charset="-128"/>
                </a:rPr>
                <a:t>制御信号</a:t>
              </a:r>
              <a:endParaRPr lang="en-US" altLang="ja-JP" sz="16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7720C66B-F00D-2049-8E04-9CA72D1AD5D5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6100839" y="2024290"/>
              <a:ext cx="0" cy="315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588588-8866-6D4A-B9AF-E7AF7659575E}"/>
                </a:ext>
              </a:extLst>
            </p:cNvPr>
            <p:cNvSpPr txBox="1"/>
            <p:nvPr/>
          </p:nvSpPr>
          <p:spPr>
            <a:xfrm>
              <a:off x="7384707" y="2724637"/>
              <a:ext cx="1000291" cy="396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False</a:t>
              </a: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4723C68-F9B3-7643-95CE-E9B08A719810}"/>
                </a:ext>
              </a:extLst>
            </p:cNvPr>
            <p:cNvSpPr txBox="1"/>
            <p:nvPr/>
          </p:nvSpPr>
          <p:spPr>
            <a:xfrm>
              <a:off x="5912573" y="3892676"/>
              <a:ext cx="1052674" cy="396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True</a:t>
              </a:r>
            </a:p>
          </p:txBody>
        </p: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6A22124-C6EA-F841-82C7-50B89E34D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0475" y="976245"/>
              <a:ext cx="69146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E19D32AB-821B-B342-AB15-154C8944E04E}"/>
                </a:ext>
              </a:extLst>
            </p:cNvPr>
            <p:cNvCxnSpPr>
              <a:cxnSpLocks/>
              <a:stCxn id="103" idx="3"/>
            </p:cNvCxnSpPr>
            <p:nvPr/>
          </p:nvCxnSpPr>
          <p:spPr>
            <a:xfrm>
              <a:off x="7241118" y="3089360"/>
              <a:ext cx="15749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7C6F80FE-8AAB-5946-9917-98BB5898949A}"/>
                </a:ext>
              </a:extLst>
            </p:cNvPr>
            <p:cNvCxnSpPr>
              <a:cxnSpLocks/>
            </p:cNvCxnSpPr>
            <p:nvPr/>
          </p:nvCxnSpPr>
          <p:spPr>
            <a:xfrm>
              <a:off x="4295520" y="4057302"/>
              <a:ext cx="4543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88142A74-F7EA-2B49-ABE1-6F84A19E1E0E}"/>
                </a:ext>
              </a:extLst>
            </p:cNvPr>
            <p:cNvGrpSpPr/>
            <p:nvPr/>
          </p:nvGrpSpPr>
          <p:grpSpPr>
            <a:xfrm>
              <a:off x="4960559" y="2340106"/>
              <a:ext cx="2280559" cy="1498508"/>
              <a:chOff x="5796021" y="6294340"/>
              <a:chExt cx="2280559" cy="1498508"/>
            </a:xfrm>
          </p:grpSpPr>
          <p:sp>
            <p:nvSpPr>
              <p:cNvPr id="103" name="ひし形 102">
                <a:extLst>
                  <a:ext uri="{FF2B5EF4-FFF2-40B4-BE49-F238E27FC236}">
                    <a16:creationId xmlns:a16="http://schemas.microsoft.com/office/drawing/2014/main" id="{7DBE5E6F-0897-A844-A9B6-B800CB799804}"/>
                  </a:ext>
                </a:extLst>
              </p:cNvPr>
              <p:cNvSpPr/>
              <p:nvPr/>
            </p:nvSpPr>
            <p:spPr>
              <a:xfrm>
                <a:off x="5796021" y="6294340"/>
                <a:ext cx="2280559" cy="1498508"/>
              </a:xfrm>
              <a:prstGeom prst="diamond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5C534788-BE53-DD48-95A1-E9DB612EB454}"/>
                  </a:ext>
                </a:extLst>
              </p:cNvPr>
              <p:cNvSpPr/>
              <p:nvPr/>
            </p:nvSpPr>
            <p:spPr>
              <a:xfrm>
                <a:off x="5799207" y="6592441"/>
                <a:ext cx="2253436" cy="95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ja-JP" altLang="en-US" sz="14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マーカー</a:t>
                </a:r>
                <a:endParaRPr lang="en-US" altLang="ja-JP" sz="14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lvl="0" algn="ctr"/>
                <a:r>
                  <a:rPr lang="ja-JP" altLang="en-US" sz="14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との距離</a:t>
                </a:r>
                <a:r>
                  <a:rPr lang="en-US" altLang="ja-JP" sz="14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</a:p>
              <a:p>
                <a:pPr lvl="0" algn="ctr"/>
                <a:r>
                  <a:rPr lang="en-US" altLang="ja-JP" sz="14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≧17 cm</a:t>
                </a:r>
                <a:endParaRPr lang="ja-JP" altLang="en-US" sz="14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897C4ED5-A06F-2049-80CC-F4D33C955691}"/>
                </a:ext>
              </a:extLst>
            </p:cNvPr>
            <p:cNvCxnSpPr>
              <a:cxnSpLocks/>
              <a:stCxn id="103" idx="2"/>
              <a:endCxn id="94" idx="0"/>
            </p:cNvCxnSpPr>
            <p:nvPr/>
          </p:nvCxnSpPr>
          <p:spPr>
            <a:xfrm flipH="1">
              <a:off x="6096248" y="3838614"/>
              <a:ext cx="4591" cy="8205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DF62E5F9-8F01-0943-AE5C-C1B296529824}"/>
                </a:ext>
              </a:extLst>
            </p:cNvPr>
            <p:cNvSpPr/>
            <p:nvPr/>
          </p:nvSpPr>
          <p:spPr>
            <a:xfrm>
              <a:off x="5306310" y="4659139"/>
              <a:ext cx="1579876" cy="6159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6DB43EF5-E9EE-2F41-A300-E8A000D7B1D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flipV="1">
              <a:off x="3339449" y="2873446"/>
              <a:ext cx="9798" cy="8068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A76E4D2F-51CF-A648-B33D-E40CD16C9C6D}"/>
                </a:ext>
              </a:extLst>
            </p:cNvPr>
            <p:cNvCxnSpPr>
              <a:cxnSpLocks/>
              <a:stCxn id="94" idx="1"/>
            </p:cNvCxnSpPr>
            <p:nvPr/>
          </p:nvCxnSpPr>
          <p:spPr>
            <a:xfrm flipH="1">
              <a:off x="3339450" y="4967103"/>
              <a:ext cx="19668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67A862D6-8B46-C746-9127-6D4B83988CD8}"/>
                </a:ext>
              </a:extLst>
            </p:cNvPr>
            <p:cNvCxnSpPr>
              <a:cxnSpLocks/>
              <a:endCxn id="109" idx="0"/>
            </p:cNvCxnSpPr>
            <p:nvPr/>
          </p:nvCxnSpPr>
          <p:spPr>
            <a:xfrm>
              <a:off x="8816051" y="3096705"/>
              <a:ext cx="1" cy="5760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02624F7A-E424-7442-9A84-4985FAD9C03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0937" y="969317"/>
              <a:ext cx="0" cy="580020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363E9607-5A1C-9641-80D5-C2F20628F954}"/>
                </a:ext>
              </a:extLst>
            </p:cNvPr>
            <p:cNvCxnSpPr>
              <a:cxnSpLocks/>
            </p:cNvCxnSpPr>
            <p:nvPr/>
          </p:nvCxnSpPr>
          <p:spPr>
            <a:xfrm>
              <a:off x="4731406" y="2024290"/>
              <a:ext cx="0" cy="204272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2AFF6315-2FE6-EA4A-9219-996C00B78052}"/>
                </a:ext>
              </a:extLst>
            </p:cNvPr>
            <p:cNvCxnSpPr>
              <a:cxnSpLocks/>
            </p:cNvCxnSpPr>
            <p:nvPr/>
          </p:nvCxnSpPr>
          <p:spPr>
            <a:xfrm>
              <a:off x="4739453" y="2024290"/>
              <a:ext cx="13637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367DD86E-E328-0C40-89F7-2DA6DADA37E7}"/>
                </a:ext>
              </a:extLst>
            </p:cNvPr>
            <p:cNvSpPr txBox="1"/>
            <p:nvPr/>
          </p:nvSpPr>
          <p:spPr>
            <a:xfrm>
              <a:off x="-267007" y="1316594"/>
              <a:ext cx="1276086" cy="43656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DL-Box</a:t>
              </a:r>
              <a:endParaRPr lang="ja-JP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9BAA3735-4B59-FC40-BEAF-3E65583AE1AA}"/>
                </a:ext>
              </a:extLst>
            </p:cNvPr>
            <p:cNvSpPr/>
            <p:nvPr/>
          </p:nvSpPr>
          <p:spPr>
            <a:xfrm>
              <a:off x="7657725" y="3672799"/>
              <a:ext cx="2316653" cy="8728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</a:t>
              </a:r>
              <a:r>
                <a:rPr lang="ja-JP" altLang="en-US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 sz="1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グリッパー開</a:t>
              </a:r>
            </a:p>
          </p:txBody>
        </p:sp>
        <p:cxnSp>
          <p:nvCxnSpPr>
            <p:cNvPr id="110" name="直線矢印コネクタ 109">
              <a:extLst>
                <a:ext uri="{FF2B5EF4-FFF2-40B4-BE49-F238E27FC236}">
                  <a16:creationId xmlns:a16="http://schemas.microsoft.com/office/drawing/2014/main" id="{91308A64-6F4E-7F44-BBB1-FEE7ED694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0086" y="4468227"/>
              <a:ext cx="0" cy="5137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7DB22F15-C730-A946-A0D5-E942FA7B3272}"/>
                </a:ext>
              </a:extLst>
            </p:cNvPr>
            <p:cNvSpPr txBox="1"/>
            <p:nvPr/>
          </p:nvSpPr>
          <p:spPr>
            <a:xfrm>
              <a:off x="2935938" y="7151460"/>
              <a:ext cx="1682128" cy="43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16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16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16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66B65DB6-9A62-B947-ADDB-C79EBF404A5C}"/>
                </a:ext>
              </a:extLst>
            </p:cNvPr>
            <p:cNvSpPr/>
            <p:nvPr/>
          </p:nvSpPr>
          <p:spPr>
            <a:xfrm>
              <a:off x="3549859" y="7654334"/>
              <a:ext cx="3354468" cy="819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サーボ（グリッパ・腕）</a:t>
              </a:r>
              <a:endParaRPr lang="en-US" altLang="ja-JP" sz="1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lang="ja-JP" altLang="en-US" sz="16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モーター（車輪）</a:t>
              </a:r>
            </a:p>
          </p:txBody>
        </p: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0F334B9D-0CCB-B84D-ACC5-FB682B5D503D}"/>
                </a:ext>
              </a:extLst>
            </p:cNvPr>
            <p:cNvCxnSpPr>
              <a:cxnSpLocks/>
            </p:cNvCxnSpPr>
            <p:nvPr/>
          </p:nvCxnSpPr>
          <p:spPr>
            <a:xfrm>
              <a:off x="4522701" y="7019371"/>
              <a:ext cx="0" cy="6415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E1A72B7E-84F0-2C4B-918C-C6AE0DC72424}"/>
                </a:ext>
              </a:extLst>
            </p:cNvPr>
            <p:cNvSpPr/>
            <p:nvPr/>
          </p:nvSpPr>
          <p:spPr>
            <a:xfrm>
              <a:off x="2088141" y="6487814"/>
              <a:ext cx="2872417" cy="5315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モバイルバッテリー</a:t>
              </a:r>
            </a:p>
          </p:txBody>
        </p:sp>
        <p:pic>
          <p:nvPicPr>
            <p:cNvPr id="123" name="図 122">
              <a:extLst>
                <a:ext uri="{FF2B5EF4-FFF2-40B4-BE49-F238E27FC236}">
                  <a16:creationId xmlns:a16="http://schemas.microsoft.com/office/drawing/2014/main" id="{CBFA54EB-0F30-B447-80B4-F89134B1E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87" t="21893" r="60947" b="21893"/>
            <a:stretch/>
          </p:blipFill>
          <p:spPr>
            <a:xfrm>
              <a:off x="484899" y="1942890"/>
              <a:ext cx="1571221" cy="1184302"/>
            </a:xfrm>
            <a:custGeom>
              <a:avLst/>
              <a:gdLst>
                <a:gd name="connsiteX0" fmla="*/ 0 w 1571221"/>
                <a:gd name="connsiteY0" fmla="*/ 0 h 1184302"/>
                <a:gd name="connsiteX1" fmla="*/ 1571221 w 1571221"/>
                <a:gd name="connsiteY1" fmla="*/ 0 h 1184302"/>
                <a:gd name="connsiteX2" fmla="*/ 1571221 w 1571221"/>
                <a:gd name="connsiteY2" fmla="*/ 1184302 h 1184302"/>
                <a:gd name="connsiteX3" fmla="*/ 0 w 1571221"/>
                <a:gd name="connsiteY3" fmla="*/ 1184302 h 1184302"/>
                <a:gd name="connsiteX4" fmla="*/ 0 w 1571221"/>
                <a:gd name="connsiteY4" fmla="*/ 0 h 118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221" h="1184302">
                  <a:moveTo>
                    <a:pt x="0" y="0"/>
                  </a:moveTo>
                  <a:lnTo>
                    <a:pt x="1571221" y="0"/>
                  </a:lnTo>
                  <a:lnTo>
                    <a:pt x="1571221" y="1184302"/>
                  </a:lnTo>
                  <a:lnTo>
                    <a:pt x="0" y="118430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27" name="図 126">
              <a:extLst>
                <a:ext uri="{FF2B5EF4-FFF2-40B4-BE49-F238E27FC236}">
                  <a16:creationId xmlns:a16="http://schemas.microsoft.com/office/drawing/2014/main" id="{E783FDFB-D2FA-C54B-99AD-575C44B89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356" t="20608" r="11422" b="24678"/>
            <a:stretch/>
          </p:blipFill>
          <p:spPr>
            <a:xfrm>
              <a:off x="2563636" y="1950429"/>
              <a:ext cx="1571221" cy="1184302"/>
            </a:xfrm>
            <a:custGeom>
              <a:avLst/>
              <a:gdLst>
                <a:gd name="connsiteX0" fmla="*/ 0 w 1571221"/>
                <a:gd name="connsiteY0" fmla="*/ 0 h 1184302"/>
                <a:gd name="connsiteX1" fmla="*/ 1571221 w 1571221"/>
                <a:gd name="connsiteY1" fmla="*/ 0 h 1184302"/>
                <a:gd name="connsiteX2" fmla="*/ 1571221 w 1571221"/>
                <a:gd name="connsiteY2" fmla="*/ 1184302 h 1184302"/>
                <a:gd name="connsiteX3" fmla="*/ 0 w 1571221"/>
                <a:gd name="connsiteY3" fmla="*/ 1184302 h 1184302"/>
                <a:gd name="connsiteX4" fmla="*/ 0 w 1571221"/>
                <a:gd name="connsiteY4" fmla="*/ 0 h 118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221" h="1184302">
                  <a:moveTo>
                    <a:pt x="0" y="0"/>
                  </a:moveTo>
                  <a:lnTo>
                    <a:pt x="1571221" y="0"/>
                  </a:lnTo>
                  <a:lnTo>
                    <a:pt x="1571221" y="1184302"/>
                  </a:lnTo>
                  <a:lnTo>
                    <a:pt x="0" y="118430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18" name="図 117">
              <a:extLst>
                <a:ext uri="{FF2B5EF4-FFF2-40B4-BE49-F238E27FC236}">
                  <a16:creationId xmlns:a16="http://schemas.microsoft.com/office/drawing/2014/main" id="{1DD5823A-5BB5-674E-A49B-ED55C5318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75" t="36382" r="67760" b="37852"/>
            <a:stretch/>
          </p:blipFill>
          <p:spPr>
            <a:xfrm>
              <a:off x="1661368" y="4594066"/>
              <a:ext cx="1137023" cy="1148689"/>
            </a:xfrm>
            <a:prstGeom prst="rect">
              <a:avLst/>
            </a:prstGeom>
          </p:spPr>
        </p:pic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92BDADE9-61F5-6649-A998-143F3170DD87}"/>
                </a:ext>
              </a:extLst>
            </p:cNvPr>
            <p:cNvCxnSpPr>
              <a:cxnSpLocks/>
            </p:cNvCxnSpPr>
            <p:nvPr/>
          </p:nvCxnSpPr>
          <p:spPr>
            <a:xfrm>
              <a:off x="6751521" y="6769525"/>
              <a:ext cx="37436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1C34EA5-F433-5148-82CA-82A4C6608830}"/>
              </a:ext>
            </a:extLst>
          </p:cNvPr>
          <p:cNvSpPr txBox="1"/>
          <p:nvPr/>
        </p:nvSpPr>
        <p:spPr>
          <a:xfrm>
            <a:off x="7118547" y="4789816"/>
            <a:ext cx="168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>
                <a:latin typeface="Meiryo" panose="020B0604030504040204" pitchFamily="34" charset="-128"/>
                <a:ea typeface="Meiryo" panose="020B0604030504040204" pitchFamily="34" charset="-128"/>
              </a:rPr>
              <a:t>電源（</a:t>
            </a:r>
            <a:r>
              <a:rPr lang="en-US" altLang="ja-JP" sz="1600">
                <a:latin typeface="Meiryo" panose="020B0604030504040204" pitchFamily="34" charset="-128"/>
                <a:ea typeface="Meiryo" panose="020B0604030504040204" pitchFamily="34" charset="-128"/>
              </a:rPr>
              <a:t>5V</a:t>
            </a:r>
            <a:r>
              <a:rPr lang="ja-JP" altLang="en-US" sz="1600">
                <a:latin typeface="Meiryo" panose="020B0604030504040204" pitchFamily="34" charset="-128"/>
                <a:ea typeface="Meiryo" panose="020B0604030504040204" pitchFamily="34" charset="-128"/>
              </a:rPr>
              <a:t>）</a:t>
            </a:r>
            <a:endParaRPr lang="en-US" altLang="ja-JP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EDCC25B-E26C-E34D-88D7-757130D1B3A3}"/>
              </a:ext>
            </a:extLst>
          </p:cNvPr>
          <p:cNvCxnSpPr>
            <a:cxnSpLocks/>
          </p:cNvCxnSpPr>
          <p:nvPr/>
        </p:nvCxnSpPr>
        <p:spPr>
          <a:xfrm>
            <a:off x="7248664" y="4713123"/>
            <a:ext cx="0" cy="431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4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FFBF2D9-492A-4B4A-8273-C03A0F6A014C}"/>
              </a:ext>
            </a:extLst>
          </p:cNvPr>
          <p:cNvGrpSpPr/>
          <p:nvPr/>
        </p:nvGrpSpPr>
        <p:grpSpPr>
          <a:xfrm>
            <a:off x="166255" y="1037712"/>
            <a:ext cx="13668930" cy="4858871"/>
            <a:chOff x="166255" y="1037712"/>
            <a:chExt cx="13668930" cy="4858871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D181EBF3-0AB4-B14D-A13E-468F8F3EB10D}"/>
                </a:ext>
              </a:extLst>
            </p:cNvPr>
            <p:cNvGrpSpPr/>
            <p:nvPr/>
          </p:nvGrpSpPr>
          <p:grpSpPr>
            <a:xfrm>
              <a:off x="9441114" y="1037712"/>
              <a:ext cx="4394071" cy="4858871"/>
              <a:chOff x="5987058" y="1147482"/>
              <a:chExt cx="4394071" cy="4858871"/>
            </a:xfrm>
          </p:grpSpPr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0F4CB8C0-7B24-F945-9110-42E21AA88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280" t="16732" r="8291" b="12419"/>
              <a:stretch/>
            </p:blipFill>
            <p:spPr>
              <a:xfrm>
                <a:off x="5987058" y="1147482"/>
                <a:ext cx="4394071" cy="4858871"/>
              </a:xfrm>
              <a:prstGeom prst="rect">
                <a:avLst/>
              </a:prstGeom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7256F84-48F3-9340-BEDE-90BE80C4961B}"/>
                  </a:ext>
                </a:extLst>
              </p:cNvPr>
              <p:cNvSpPr txBox="1"/>
              <p:nvPr/>
            </p:nvSpPr>
            <p:spPr>
              <a:xfrm>
                <a:off x="6446698" y="5480186"/>
                <a:ext cx="1132943" cy="432414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</a:t>
                </a:r>
                <a:r>
                  <a:rPr lang="ja-JP" altLang="en-US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号機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D71C8F2-D433-CC4C-A593-3DE2EF1DDF6F}"/>
                  </a:ext>
                </a:extLst>
              </p:cNvPr>
              <p:cNvSpPr txBox="1"/>
              <p:nvPr/>
            </p:nvSpPr>
            <p:spPr>
              <a:xfrm>
                <a:off x="8911993" y="5480185"/>
                <a:ext cx="1132943" cy="432414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</a:t>
                </a:r>
                <a:r>
                  <a:rPr lang="ja-JP" altLang="en-US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号機</a:t>
                </a: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0594506-E3F9-694D-A48C-513DCF4450FC}"/>
                </a:ext>
              </a:extLst>
            </p:cNvPr>
            <p:cNvGrpSpPr/>
            <p:nvPr/>
          </p:nvGrpSpPr>
          <p:grpSpPr>
            <a:xfrm>
              <a:off x="166255" y="1037712"/>
              <a:ext cx="8722906" cy="4810520"/>
              <a:chOff x="5143957" y="1277470"/>
              <a:chExt cx="6599808" cy="3639671"/>
            </a:xfrm>
          </p:grpSpPr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1416B962-34A8-8745-9EE8-882380CA94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451" t="25621" r="11373" b="21307"/>
              <a:stretch/>
            </p:blipFill>
            <p:spPr>
              <a:xfrm>
                <a:off x="5143957" y="1277470"/>
                <a:ext cx="6599808" cy="3639671"/>
              </a:xfrm>
              <a:prstGeom prst="rect">
                <a:avLst/>
              </a:prstGeom>
            </p:spPr>
          </p:pic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7C99193-7E1F-3740-9EC2-B33EB80CD769}"/>
                  </a:ext>
                </a:extLst>
              </p:cNvPr>
              <p:cNvSpPr txBox="1"/>
              <p:nvPr/>
            </p:nvSpPr>
            <p:spPr>
              <a:xfrm>
                <a:off x="6371740" y="4413449"/>
                <a:ext cx="895084" cy="342324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</a:t>
                </a:r>
                <a:r>
                  <a:rPr lang="ja-JP" altLang="en-US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号機</a:t>
                </a: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E71C720-C100-7541-923B-928218B220AD}"/>
                  </a:ext>
                </a:extLst>
              </p:cNvPr>
              <p:cNvSpPr txBox="1"/>
              <p:nvPr/>
            </p:nvSpPr>
            <p:spPr>
              <a:xfrm>
                <a:off x="9434039" y="4413449"/>
                <a:ext cx="895084" cy="342324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</a:t>
                </a:r>
                <a:r>
                  <a:rPr lang="ja-JP" altLang="en-US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号機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966018" y="3086103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C15BEA5-7488-8947-88B0-B8721D8E6BB4}"/>
              </a:ext>
            </a:extLst>
          </p:cNvPr>
          <p:cNvGrpSpPr/>
          <p:nvPr/>
        </p:nvGrpSpPr>
        <p:grpSpPr>
          <a:xfrm>
            <a:off x="-477074" y="822820"/>
            <a:ext cx="12538449" cy="5500056"/>
            <a:chOff x="-477074" y="822820"/>
            <a:chExt cx="12538449" cy="5500056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AE225673-5805-AD47-95D4-2A019322778D}"/>
                </a:ext>
              </a:extLst>
            </p:cNvPr>
            <p:cNvGrpSpPr/>
            <p:nvPr/>
          </p:nvGrpSpPr>
          <p:grpSpPr>
            <a:xfrm>
              <a:off x="-477074" y="823732"/>
              <a:ext cx="3088690" cy="5499144"/>
              <a:chOff x="-107974" y="848448"/>
              <a:chExt cx="3156487" cy="5619851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C5781360-8F48-0F4B-B337-90418C4AD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451" t="30741" r="20112" b="12775"/>
              <a:stretch/>
            </p:blipFill>
            <p:spPr>
              <a:xfrm rot="5400000">
                <a:off x="-1082082" y="1930529"/>
                <a:ext cx="5212675" cy="3048514"/>
              </a:xfrm>
              <a:prstGeom prst="rect">
                <a:avLst/>
              </a:prstGeom>
            </p:spPr>
          </p:pic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3B92DB1-F6D3-1546-8C30-426CF8CBE5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659" y="1001095"/>
                <a:ext cx="0" cy="4748231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>
                <a:extLst>
                  <a:ext uri="{FF2B5EF4-FFF2-40B4-BE49-F238E27FC236}">
                    <a16:creationId xmlns:a16="http://schemas.microsoft.com/office/drawing/2014/main" id="{B4B25C30-AAEF-0F47-BE75-C9E78BE8C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76" y="6011042"/>
                <a:ext cx="2215827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098D04D1-3A4A-F94C-9BD6-233776886FCF}"/>
                  </a:ext>
                </a:extLst>
              </p:cNvPr>
              <p:cNvSpPr txBox="1"/>
              <p:nvPr/>
            </p:nvSpPr>
            <p:spPr>
              <a:xfrm rot="16200000">
                <a:off x="-515649" y="3223487"/>
                <a:ext cx="1246237" cy="430887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3DC02F10-6EE2-F34B-908D-80DC714A586C}"/>
                  </a:ext>
                </a:extLst>
              </p:cNvPr>
              <p:cNvSpPr txBox="1"/>
              <p:nvPr/>
            </p:nvSpPr>
            <p:spPr>
              <a:xfrm>
                <a:off x="1074371" y="6037412"/>
                <a:ext cx="1246237" cy="430887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9.5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95C1EEE1-35BD-A14F-BB43-8A84843AF6AA}"/>
                </a:ext>
              </a:extLst>
            </p:cNvPr>
            <p:cNvGrpSpPr/>
            <p:nvPr/>
          </p:nvGrpSpPr>
          <p:grpSpPr>
            <a:xfrm>
              <a:off x="2799205" y="3437929"/>
              <a:ext cx="2373336" cy="2731535"/>
              <a:chOff x="6096000" y="3577869"/>
              <a:chExt cx="2373336" cy="2731535"/>
            </a:xfrm>
          </p:grpSpPr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9444A016-1D61-484D-8714-9CC7589EB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8598" t="16106" r="35057" b="34594"/>
              <a:stretch/>
            </p:blipFill>
            <p:spPr>
              <a:xfrm>
                <a:off x="6107760" y="3653263"/>
                <a:ext cx="2361576" cy="2402531"/>
              </a:xfrm>
              <a:prstGeom prst="rect">
                <a:avLst/>
              </a:prstGeom>
            </p:spPr>
          </p:pic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14B95F6-6CC7-6947-8632-3D1363F13389}"/>
                  </a:ext>
                </a:extLst>
              </p:cNvPr>
              <p:cNvSpPr/>
              <p:nvPr/>
            </p:nvSpPr>
            <p:spPr>
              <a:xfrm>
                <a:off x="6942657" y="4124044"/>
                <a:ext cx="624556" cy="712554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99CBA0D8-E199-0A46-980D-47E87DC65CAF}"/>
                  </a:ext>
                </a:extLst>
              </p:cNvPr>
              <p:cNvSpPr txBox="1"/>
              <p:nvPr/>
            </p:nvSpPr>
            <p:spPr>
              <a:xfrm>
                <a:off x="6096000" y="3577869"/>
                <a:ext cx="1204919" cy="430887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Rubber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AE82FA60-5984-4141-82FB-8EE43CEECB19}"/>
                  </a:ext>
                </a:extLst>
              </p:cNvPr>
              <p:cNvSpPr txBox="1"/>
              <p:nvPr/>
            </p:nvSpPr>
            <p:spPr>
              <a:xfrm>
                <a:off x="6144406" y="5878517"/>
                <a:ext cx="1186977" cy="430887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Battery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70CA6B16-73AC-424F-8431-7E3576EE17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299" y="5572900"/>
                <a:ext cx="361445" cy="31487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90CFF227-1D24-AE41-896C-FE0CDB5A298A}"/>
                </a:ext>
              </a:extLst>
            </p:cNvPr>
            <p:cNvGrpSpPr/>
            <p:nvPr/>
          </p:nvGrpSpPr>
          <p:grpSpPr>
            <a:xfrm>
              <a:off x="5818157" y="3572071"/>
              <a:ext cx="3230831" cy="2357969"/>
              <a:chOff x="4892823" y="852062"/>
              <a:chExt cx="3500144" cy="255452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21383094-A8C8-7B47-86E0-4AACCEA03D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7922" t="7003" r="10477" b="33053"/>
              <a:stretch/>
            </p:blipFill>
            <p:spPr>
              <a:xfrm>
                <a:off x="4892823" y="852062"/>
                <a:ext cx="3500144" cy="2554523"/>
              </a:xfrm>
              <a:prstGeom prst="rect">
                <a:avLst/>
              </a:prstGeom>
            </p:spPr>
          </p:pic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833A90DF-F253-DE45-9FC6-D2C368F0A570}"/>
                  </a:ext>
                </a:extLst>
              </p:cNvPr>
              <p:cNvSpPr/>
              <p:nvPr/>
            </p:nvSpPr>
            <p:spPr>
              <a:xfrm rot="10800000">
                <a:off x="5114297" y="1540613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FD89367C-5828-B64D-A4BF-FEB4DE721BC9}"/>
                  </a:ext>
                </a:extLst>
              </p:cNvPr>
              <p:cNvSpPr txBox="1"/>
              <p:nvPr/>
            </p:nvSpPr>
            <p:spPr>
              <a:xfrm>
                <a:off x="5948829" y="1067428"/>
                <a:ext cx="2264458" cy="387943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Vertical swing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08B6C7B1-A825-4742-867A-B34988946525}"/>
                  </a:ext>
                </a:extLst>
              </p:cNvPr>
              <p:cNvSpPr txBox="1"/>
              <p:nvPr/>
            </p:nvSpPr>
            <p:spPr>
              <a:xfrm>
                <a:off x="6310174" y="1563165"/>
                <a:ext cx="1408321" cy="425919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0°~80°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2C4C21F4-C2C1-0646-8659-9484D4D88CB5}"/>
                </a:ext>
              </a:extLst>
            </p:cNvPr>
            <p:cNvGrpSpPr/>
            <p:nvPr/>
          </p:nvGrpSpPr>
          <p:grpSpPr>
            <a:xfrm>
              <a:off x="6622278" y="822820"/>
              <a:ext cx="2428933" cy="2402531"/>
              <a:chOff x="3499053" y="3653263"/>
              <a:chExt cx="2428933" cy="2402531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181F3177-90A0-AE41-AB78-0255FE9D9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9031" t="11344" r="12986" b="12186"/>
              <a:stretch/>
            </p:blipFill>
            <p:spPr>
              <a:xfrm>
                <a:off x="3499053" y="3653263"/>
                <a:ext cx="2428933" cy="2402531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F4630E77-180F-2F47-89B4-57FA6ED8D9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3879" y="4711158"/>
                <a:ext cx="2068906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A66CCBA3-69F2-224A-9921-EC63E84CEBCE}"/>
                  </a:ext>
                </a:extLst>
              </p:cNvPr>
              <p:cNvSpPr txBox="1"/>
              <p:nvPr/>
            </p:nvSpPr>
            <p:spPr>
              <a:xfrm>
                <a:off x="3578600" y="3800624"/>
                <a:ext cx="2332212" cy="391716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Horizontal slide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762526D-0303-AE48-84CE-DFCF9064B017}"/>
                  </a:ext>
                </a:extLst>
              </p:cNvPr>
              <p:cNvSpPr txBox="1"/>
              <p:nvPr/>
            </p:nvSpPr>
            <p:spPr>
              <a:xfrm>
                <a:off x="3914248" y="4268336"/>
                <a:ext cx="1568540" cy="32373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0~40 mm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042819C-407A-474D-BB17-550038C2094C}"/>
                </a:ext>
              </a:extLst>
            </p:cNvPr>
            <p:cNvGrpSpPr/>
            <p:nvPr/>
          </p:nvGrpSpPr>
          <p:grpSpPr>
            <a:xfrm>
              <a:off x="9217810" y="822820"/>
              <a:ext cx="2843565" cy="5117834"/>
              <a:chOff x="9159019" y="862722"/>
              <a:chExt cx="2890338" cy="5202016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013F00F-A5EC-BF47-9215-C604B2F5A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3640" t="6862" r="31526" b="19120"/>
              <a:stretch/>
            </p:blipFill>
            <p:spPr>
              <a:xfrm>
                <a:off x="9159019" y="862722"/>
                <a:ext cx="2890338" cy="5202016"/>
              </a:xfrm>
              <a:prstGeom prst="rect">
                <a:avLst/>
              </a:prstGeom>
            </p:spPr>
          </p:pic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F8EA09E1-D86C-574E-ABA3-5B7E6CD71D43}"/>
                  </a:ext>
                </a:extLst>
              </p:cNvPr>
              <p:cNvSpPr/>
              <p:nvPr/>
            </p:nvSpPr>
            <p:spPr>
              <a:xfrm rot="10800000">
                <a:off x="10270807" y="2861871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弧 24">
                <a:extLst>
                  <a:ext uri="{FF2B5EF4-FFF2-40B4-BE49-F238E27FC236}">
                    <a16:creationId xmlns:a16="http://schemas.microsoft.com/office/drawing/2014/main" id="{E9D20558-74AF-2B4C-A471-C9F025D3D09E}"/>
                  </a:ext>
                </a:extLst>
              </p:cNvPr>
              <p:cNvSpPr/>
              <p:nvPr/>
            </p:nvSpPr>
            <p:spPr>
              <a:xfrm rot="5400000">
                <a:off x="9892600" y="2861929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19CC045E-FCDE-144F-AA0F-093DD0931F6F}"/>
                  </a:ext>
                </a:extLst>
              </p:cNvPr>
              <p:cNvSpPr txBox="1"/>
              <p:nvPr/>
            </p:nvSpPr>
            <p:spPr>
              <a:xfrm>
                <a:off x="10101988" y="3885838"/>
                <a:ext cx="1025261" cy="438543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Grasp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0A12BDFC-ADF1-9541-AB0F-30FD9E9F9ACB}"/>
                  </a:ext>
                </a:extLst>
              </p:cNvPr>
              <p:cNvSpPr txBox="1"/>
              <p:nvPr/>
            </p:nvSpPr>
            <p:spPr>
              <a:xfrm>
                <a:off x="9994336" y="3463730"/>
                <a:ext cx="1245106" cy="352664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0°~50°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A9DAE10-536B-C640-857A-E1415181719D}"/>
                </a:ext>
              </a:extLst>
            </p:cNvPr>
            <p:cNvGrpSpPr/>
            <p:nvPr/>
          </p:nvGrpSpPr>
          <p:grpSpPr>
            <a:xfrm>
              <a:off x="2767442" y="830150"/>
              <a:ext cx="3663430" cy="2286067"/>
              <a:chOff x="3523439" y="941343"/>
              <a:chExt cx="3315004" cy="2068641"/>
            </a:xfrm>
          </p:grpSpPr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A84DA9E5-34F6-9740-9CE8-DD995654DA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4701" t="11344" r="19617" b="26191"/>
              <a:stretch/>
            </p:blipFill>
            <p:spPr>
              <a:xfrm>
                <a:off x="3523439" y="941343"/>
                <a:ext cx="3315004" cy="2052037"/>
              </a:xfrm>
              <a:prstGeom prst="rect">
                <a:avLst/>
              </a:prstGeom>
            </p:spPr>
          </p:pic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36BF7A22-99AA-754B-A8B0-A761C41DBD6F}"/>
                  </a:ext>
                </a:extLst>
              </p:cNvPr>
              <p:cNvSpPr/>
              <p:nvPr/>
            </p:nvSpPr>
            <p:spPr>
              <a:xfrm>
                <a:off x="4199452" y="1975269"/>
                <a:ext cx="1446347" cy="564363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5586CE6C-9778-ED4D-AAFA-2944AE740CB5}"/>
                  </a:ext>
                </a:extLst>
              </p:cNvPr>
              <p:cNvSpPr txBox="1"/>
              <p:nvPr/>
            </p:nvSpPr>
            <p:spPr>
              <a:xfrm>
                <a:off x="3541349" y="2644887"/>
                <a:ext cx="1446347" cy="365097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chemeClr val="accent5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RealSense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0F0B92C-84BE-B34A-B6FF-EAE4654263A5}"/>
                  </a:ext>
                </a:extLst>
              </p:cNvPr>
              <p:cNvSpPr/>
              <p:nvPr/>
            </p:nvSpPr>
            <p:spPr>
              <a:xfrm>
                <a:off x="6298575" y="2293380"/>
                <a:ext cx="318173" cy="453268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BA5BCABD-53A6-4F4C-BB66-DD982B9B3C9F}"/>
                  </a:ext>
                </a:extLst>
              </p:cNvPr>
              <p:cNvSpPr txBox="1"/>
              <p:nvPr/>
            </p:nvSpPr>
            <p:spPr>
              <a:xfrm>
                <a:off x="5824260" y="1703609"/>
                <a:ext cx="995105" cy="336482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chemeClr val="accent5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Wheel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190567" y="-5378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46094" y="397094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重量が大きい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5942673" y="371170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525437" cy="1144763"/>
            <a:chOff x="726142" y="1732902"/>
            <a:chExt cx="8525437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525437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489579" cy="1584033"/>
            <a:chOff x="762000" y="2996927"/>
            <a:chExt cx="8489579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498544" cy="1584032"/>
            <a:chOff x="753035" y="4691257"/>
            <a:chExt cx="8498544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498544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489579" cy="1584033"/>
            <a:chOff x="762000" y="8287125"/>
            <a:chExt cx="8489579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489579" cy="1584033"/>
            <a:chOff x="762000" y="6504561"/>
            <a:chExt cx="8489579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42" name="図 41">
            <a:extLst>
              <a:ext uri="{FF2B5EF4-FFF2-40B4-BE49-F238E27FC236}">
                <a16:creationId xmlns:a16="http://schemas.microsoft.com/office/drawing/2014/main" id="{499BC6A7-54D7-3C47-BF5F-B1DC3D68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6413" y="-62741"/>
            <a:ext cx="7027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636ED05-AD17-E448-B121-A19C1DA5D64C}"/>
              </a:ext>
            </a:extLst>
          </p:cNvPr>
          <p:cNvGrpSpPr/>
          <p:nvPr/>
        </p:nvGrpSpPr>
        <p:grpSpPr>
          <a:xfrm>
            <a:off x="367177" y="506846"/>
            <a:ext cx="4285144" cy="5377263"/>
            <a:chOff x="9118024" y="1025674"/>
            <a:chExt cx="4285144" cy="537726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C03446A-CAF5-AC4B-8D83-D4EA9EC0E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95" t="24443" r="19739" b="19639"/>
            <a:stretch/>
          </p:blipFill>
          <p:spPr>
            <a:xfrm rot="5400000">
              <a:off x="8987554" y="2595535"/>
              <a:ext cx="4213893" cy="2650907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E2571CBD-7A79-6649-BFC4-16970085F9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9757112" y="1469086"/>
              <a:ext cx="0" cy="434817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B1F671BF-2225-3D45-A142-5131E26F4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3219" y="6033606"/>
              <a:ext cx="3072501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392BC58-D183-3A47-B31C-66B1801ECAF3}"/>
                </a:ext>
              </a:extLst>
            </p:cNvPr>
            <p:cNvSpPr txBox="1"/>
            <p:nvPr/>
          </p:nvSpPr>
          <p:spPr>
            <a:xfrm>
              <a:off x="9444010" y="1025674"/>
              <a:ext cx="626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1ACB6F-F094-4B41-A85E-A97A0E654CB8}"/>
                </a:ext>
              </a:extLst>
            </p:cNvPr>
            <p:cNvSpPr txBox="1"/>
            <p:nvPr/>
          </p:nvSpPr>
          <p:spPr>
            <a:xfrm>
              <a:off x="12946849" y="5818162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9D7F4C1-8FED-C744-90E3-61B7AF975EEA}"/>
                </a:ext>
              </a:extLst>
            </p:cNvPr>
            <p:cNvGrpSpPr/>
            <p:nvPr/>
          </p:nvGrpSpPr>
          <p:grpSpPr>
            <a:xfrm>
              <a:off x="9528512" y="5817260"/>
              <a:ext cx="457200" cy="457200"/>
              <a:chOff x="2795703" y="5000319"/>
              <a:chExt cx="457200" cy="457200"/>
            </a:xfrm>
          </p:grpSpPr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59E908EE-BF22-FC41-81D3-87CAD4ED5D2A}"/>
                  </a:ext>
                </a:extLst>
              </p:cNvPr>
              <p:cNvSpPr/>
              <p:nvPr/>
            </p:nvSpPr>
            <p:spPr>
              <a:xfrm>
                <a:off x="2795703" y="500031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8A724770-AACA-314A-8318-1ADE82A64131}"/>
                  </a:ext>
                </a:extLst>
              </p:cNvPr>
              <p:cNvCxnSpPr>
                <a:cxnSpLocks/>
                <a:stCxn id="10" idx="7"/>
              </p:cNvCxnSpPr>
              <p:nvPr/>
            </p:nvCxnSpPr>
            <p:spPr>
              <a:xfrm flipH="1">
                <a:off x="2882662" y="5067274"/>
                <a:ext cx="303286" cy="347511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E4C1878D-AD94-9149-9F38-ADB5E1D95D4C}"/>
                  </a:ext>
                </a:extLst>
              </p:cNvPr>
              <p:cNvCxnSpPr>
                <a:cxnSpLocks/>
                <a:stCxn id="10" idx="1"/>
                <a:endCxn id="10" idx="5"/>
              </p:cNvCxnSpPr>
              <p:nvPr/>
            </p:nvCxnSpPr>
            <p:spPr>
              <a:xfrm>
                <a:off x="2862658" y="5067274"/>
                <a:ext cx="323290" cy="323290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5D781D2-1E94-A94D-8847-CEE950CFC6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18024" y="5416215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9B4BC89-CE7F-4449-A4B8-9ED02B00CC26}"/>
              </a:ext>
            </a:extLst>
          </p:cNvPr>
          <p:cNvGrpSpPr/>
          <p:nvPr/>
        </p:nvGrpSpPr>
        <p:grpSpPr>
          <a:xfrm>
            <a:off x="4658991" y="1239926"/>
            <a:ext cx="5761010" cy="4212394"/>
            <a:chOff x="3297282" y="2998492"/>
            <a:chExt cx="5761010" cy="4212394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2E74DD7-4CEA-AB4F-9D08-9553B2739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8" t="7003" r="10478" b="33053"/>
            <a:stretch/>
          </p:blipFill>
          <p:spPr>
            <a:xfrm>
              <a:off x="3511784" y="3796554"/>
              <a:ext cx="4768064" cy="2550914"/>
            </a:xfrm>
            <a:prstGeom prst="rect">
              <a:avLst/>
            </a:prstGeom>
          </p:spPr>
        </p:pic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7C0CC818-2BEC-AA4D-AC98-5116D3DD684D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3525883" y="3765693"/>
              <a:ext cx="0" cy="286041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56D592-F68B-444E-ACAE-FFB6A85DE407}"/>
                </a:ext>
              </a:extLst>
            </p:cNvPr>
            <p:cNvSpPr txBox="1"/>
            <p:nvPr/>
          </p:nvSpPr>
          <p:spPr>
            <a:xfrm>
              <a:off x="3297723" y="662611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6813CBB-B781-E541-B5A4-8268FAD599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0781" y="2998492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55C72C1E-8380-8842-8EFB-8329943F4C77}"/>
                </a:ext>
              </a:extLst>
            </p:cNvPr>
            <p:cNvCxnSpPr>
              <a:cxnSpLocks/>
            </p:cNvCxnSpPr>
            <p:nvPr/>
          </p:nvCxnSpPr>
          <p:spPr>
            <a:xfrm>
              <a:off x="3746858" y="3796554"/>
              <a:ext cx="4855115" cy="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ED98198-3E4A-8B40-A1A2-EDCEE564F8F7}"/>
                </a:ext>
              </a:extLst>
            </p:cNvPr>
            <p:cNvSpPr txBox="1"/>
            <p:nvPr/>
          </p:nvSpPr>
          <p:spPr>
            <a:xfrm>
              <a:off x="8601973" y="351785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D2B26E9-68C6-7449-84AA-F24E4DAAFEB6}"/>
                </a:ext>
              </a:extLst>
            </p:cNvPr>
            <p:cNvGrpSpPr/>
            <p:nvPr/>
          </p:nvGrpSpPr>
          <p:grpSpPr>
            <a:xfrm>
              <a:off x="3297282" y="3592197"/>
              <a:ext cx="457200" cy="457200"/>
              <a:chOff x="3028341" y="340912"/>
              <a:chExt cx="457200" cy="457200"/>
            </a:xfrm>
          </p:grpSpPr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3835D175-C05D-A84F-BF00-01616871281F}"/>
                  </a:ext>
                </a:extLst>
              </p:cNvPr>
              <p:cNvSpPr/>
              <p:nvPr/>
            </p:nvSpPr>
            <p:spPr>
              <a:xfrm>
                <a:off x="3028341" y="34091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9DFC3AC-56A5-EB45-ABC4-1D5C27DA50F7}"/>
                  </a:ext>
                </a:extLst>
              </p:cNvPr>
              <p:cNvSpPr/>
              <p:nvPr/>
            </p:nvSpPr>
            <p:spPr>
              <a:xfrm>
                <a:off x="3182543" y="484557"/>
                <a:ext cx="148795" cy="148795"/>
              </a:xfrm>
              <a:prstGeom prst="ellipse">
                <a:avLst/>
              </a:prstGeom>
              <a:solidFill>
                <a:srgbClr val="F6CA00"/>
              </a:solidFill>
              <a:ln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784C700-E035-0646-A7C9-A4BA7B281A29}"/>
              </a:ext>
            </a:extLst>
          </p:cNvPr>
          <p:cNvGrpSpPr/>
          <p:nvPr/>
        </p:nvGrpSpPr>
        <p:grpSpPr>
          <a:xfrm>
            <a:off x="1119525" y="-841936"/>
            <a:ext cx="9539737" cy="8129775"/>
            <a:chOff x="210846" y="496494"/>
            <a:chExt cx="9539737" cy="8129775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72EB1FA2-26DF-4E4A-AF46-08976512E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" t="5915" r="7706" b="117"/>
            <a:stretch/>
          </p:blipFill>
          <p:spPr>
            <a:xfrm>
              <a:off x="210846" y="496919"/>
              <a:ext cx="9539737" cy="8129350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73C1A124-C68F-7242-B3D4-82093E3BC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59" y="1508586"/>
              <a:ext cx="2740070" cy="100241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テキスト ボックス 34">
              <a:extLst>
                <a:ext uri="{FF2B5EF4-FFF2-40B4-BE49-F238E27FC236}">
                  <a16:creationId xmlns:a16="http://schemas.microsoft.com/office/drawing/2014/main" id="{D1381D56-DF0E-D64C-9281-5CA4C623B790}"/>
                </a:ext>
              </a:extLst>
            </p:cNvPr>
            <p:cNvSpPr txBox="1"/>
            <p:nvPr/>
          </p:nvSpPr>
          <p:spPr>
            <a:xfrm>
              <a:off x="1442736" y="1420148"/>
              <a:ext cx="1556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1E5E5F79-C532-F940-AE03-FF59A5136CA2}"/>
                </a:ext>
              </a:extLst>
            </p:cNvPr>
            <p:cNvCxnSpPr>
              <a:cxnSpLocks/>
            </p:cNvCxnSpPr>
            <p:nvPr/>
          </p:nvCxnSpPr>
          <p:spPr>
            <a:xfrm>
              <a:off x="966114" y="2826909"/>
              <a:ext cx="6420804" cy="542062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39">
              <a:extLst>
                <a:ext uri="{FF2B5EF4-FFF2-40B4-BE49-F238E27FC236}">
                  <a16:creationId xmlns:a16="http://schemas.microsoft.com/office/drawing/2014/main" id="{10049CE0-3143-BA44-9D1A-80A56DA2A7AD}"/>
                </a:ext>
              </a:extLst>
            </p:cNvPr>
            <p:cNvSpPr txBox="1"/>
            <p:nvPr/>
          </p:nvSpPr>
          <p:spPr>
            <a:xfrm>
              <a:off x="2858156" y="5720468"/>
              <a:ext cx="15569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26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BFB96F7-8762-6B46-83D4-9D69377A04D0}"/>
                </a:ext>
              </a:extLst>
            </p:cNvPr>
            <p:cNvGrpSpPr/>
            <p:nvPr/>
          </p:nvGrpSpPr>
          <p:grpSpPr>
            <a:xfrm>
              <a:off x="3548978" y="496494"/>
              <a:ext cx="2826162" cy="1639315"/>
              <a:chOff x="2691418" y="361975"/>
              <a:chExt cx="2826162" cy="1639315"/>
            </a:xfrm>
          </p:grpSpPr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4BC045EE-8CBC-BC4C-9A4A-425E99AEF8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2ACB50A-0AC5-8C40-81A4-B62CEA1BF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92104B8-59E7-1F44-9632-06B8AAA7D01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6D06276-53E1-A346-B831-2CAC6D1D0CEB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84555AF6-8C3A-2A42-A182-EBE708106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34A78E74-9314-564D-A7A6-5B63E4BEC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F924EBB-1D86-BE48-BD13-99039E107599}"/>
              </a:ext>
            </a:extLst>
          </p:cNvPr>
          <p:cNvGrpSpPr/>
          <p:nvPr/>
        </p:nvGrpSpPr>
        <p:grpSpPr>
          <a:xfrm>
            <a:off x="14169209" y="60652"/>
            <a:ext cx="9131300" cy="6324600"/>
            <a:chOff x="1252444" y="266700"/>
            <a:chExt cx="9131300" cy="632460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640F27A5-ACD4-FB48-BFEA-B551C614A620}"/>
                </a:ext>
              </a:extLst>
            </p:cNvPr>
            <p:cNvGrpSpPr/>
            <p:nvPr/>
          </p:nvGrpSpPr>
          <p:grpSpPr>
            <a:xfrm>
              <a:off x="1252444" y="266700"/>
              <a:ext cx="9131300" cy="6324600"/>
              <a:chOff x="2862104" y="335303"/>
              <a:chExt cx="9131300" cy="6324600"/>
            </a:xfrm>
          </p:grpSpPr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98528EC4-3649-494F-94D8-DCB4694B0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2104" y="335303"/>
                <a:ext cx="9131300" cy="6324600"/>
              </a:xfrm>
              <a:prstGeom prst="rect">
                <a:avLst/>
              </a:prstGeom>
            </p:spPr>
          </p:pic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178E7523-04BE-0445-9E45-44F56C2C9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28599" y="1692937"/>
                <a:ext cx="2544958" cy="731743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テキスト ボックス 34">
                <a:extLst>
                  <a:ext uri="{FF2B5EF4-FFF2-40B4-BE49-F238E27FC236}">
                    <a16:creationId xmlns:a16="http://schemas.microsoft.com/office/drawing/2014/main" id="{D1A2338E-7531-1D49-B7A5-5F7FF598EDED}"/>
                  </a:ext>
                </a:extLst>
              </p:cNvPr>
              <p:cNvSpPr txBox="1"/>
              <p:nvPr/>
            </p:nvSpPr>
            <p:spPr>
              <a:xfrm>
                <a:off x="3320852" y="1521627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9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2484CB49-5EE7-7F46-A872-D23FD9C0F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5105" y="2724009"/>
                <a:ext cx="8566964" cy="327111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テキスト ボックス 39">
                <a:extLst>
                  <a:ext uri="{FF2B5EF4-FFF2-40B4-BE49-F238E27FC236}">
                    <a16:creationId xmlns:a16="http://schemas.microsoft.com/office/drawing/2014/main" id="{A892D215-82DF-5841-97CD-FDAD7E56FD58}"/>
                  </a:ext>
                </a:extLst>
              </p:cNvPr>
              <p:cNvSpPr txBox="1"/>
              <p:nvPr/>
            </p:nvSpPr>
            <p:spPr>
              <a:xfrm>
                <a:off x="5451528" y="4209540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23D713C0-202D-AB41-B7FD-4816FE4D0EB5}"/>
                </a:ext>
              </a:extLst>
            </p:cNvPr>
            <p:cNvGrpSpPr/>
            <p:nvPr/>
          </p:nvGrpSpPr>
          <p:grpSpPr>
            <a:xfrm>
              <a:off x="2732765" y="366447"/>
              <a:ext cx="2826162" cy="1639315"/>
              <a:chOff x="2691418" y="361975"/>
              <a:chExt cx="2826162" cy="1639315"/>
            </a:xfrm>
          </p:grpSpPr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CD173108-8DB1-F349-B468-9ADBAA5156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8F725F05-38BD-BD4E-B456-DFC0DC5628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3439E58A-601A-B84C-8D9A-F7B07A56AE6D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7305945-96D4-8A4D-AD86-3F476B4E7960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38DCBD51-AE11-E545-B373-711C50A895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7A242905-20A8-2341-92EA-23166DD4C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25C873A3-6519-5647-9613-B52FE27BBD66}"/>
              </a:ext>
            </a:extLst>
          </p:cNvPr>
          <p:cNvGrpSpPr/>
          <p:nvPr/>
        </p:nvGrpSpPr>
        <p:grpSpPr>
          <a:xfrm>
            <a:off x="12784417" y="715316"/>
            <a:ext cx="7797800" cy="5427368"/>
            <a:chOff x="1847476" y="639109"/>
            <a:chExt cx="7797800" cy="542736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F0385C1-D2C6-1941-AA80-157C09A5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476" y="639109"/>
              <a:ext cx="7797800" cy="5346700"/>
            </a:xfrm>
            <a:prstGeom prst="rect">
              <a:avLst/>
            </a:prstGeom>
          </p:spPr>
        </p:pic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3B739619-2915-964B-9249-B0BF9F0E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077369" y="1108863"/>
              <a:ext cx="2272819" cy="1230925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34">
              <a:extLst>
                <a:ext uri="{FF2B5EF4-FFF2-40B4-BE49-F238E27FC236}">
                  <a16:creationId xmlns:a16="http://schemas.microsoft.com/office/drawing/2014/main" id="{243C2C3A-856B-954A-88E4-C5F6F7E5EBE1}"/>
                </a:ext>
              </a:extLst>
            </p:cNvPr>
            <p:cNvSpPr txBox="1"/>
            <p:nvPr/>
          </p:nvSpPr>
          <p:spPr>
            <a:xfrm>
              <a:off x="7915668" y="1189531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D97AE69-F6B4-AC4B-99A6-C45CBD6F0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2094" y="2586561"/>
              <a:ext cx="5961809" cy="296259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39">
              <a:extLst>
                <a:ext uri="{FF2B5EF4-FFF2-40B4-BE49-F238E27FC236}">
                  <a16:creationId xmlns:a16="http://schemas.microsoft.com/office/drawing/2014/main" id="{C7E690F4-46DA-E44A-964F-D96D8D81BC19}"/>
                </a:ext>
              </a:extLst>
            </p:cNvPr>
            <p:cNvSpPr txBox="1"/>
            <p:nvPr/>
          </p:nvSpPr>
          <p:spPr>
            <a:xfrm>
              <a:off x="6222342" y="4287239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CE75AE8-47B9-1C4B-B42C-90DBC2527725}"/>
                </a:ext>
              </a:extLst>
            </p:cNvPr>
            <p:cNvGrpSpPr/>
            <p:nvPr/>
          </p:nvGrpSpPr>
          <p:grpSpPr>
            <a:xfrm>
              <a:off x="7722968" y="3919092"/>
              <a:ext cx="1608120" cy="2147385"/>
              <a:chOff x="2714211" y="1612"/>
              <a:chExt cx="1608120" cy="2147385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1FC588-E2B7-8743-A5C4-C198107F97A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854331" y="13266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8" name="直線矢印コネクタ 7">
                <a:extLst>
                  <a:ext uri="{FF2B5EF4-FFF2-40B4-BE49-F238E27FC236}">
                    <a16:creationId xmlns:a16="http://schemas.microsoft.com/office/drawing/2014/main" id="{827BF5CB-B576-E043-BF00-BA7D25E403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37172" y="299082"/>
                <a:ext cx="831100" cy="26120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6639E66-C562-E64F-9AB9-0E8C8F41B2E5}"/>
                  </a:ext>
                </a:extLst>
              </p:cNvPr>
              <p:cNvSpPr txBox="1"/>
              <p:nvPr/>
            </p:nvSpPr>
            <p:spPr>
              <a:xfrm>
                <a:off x="2714211" y="811516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113708F-C723-FF4F-AFD4-812C0E7C5BC7}"/>
                  </a:ext>
                </a:extLst>
              </p:cNvPr>
              <p:cNvSpPr txBox="1"/>
              <p:nvPr/>
            </p:nvSpPr>
            <p:spPr>
              <a:xfrm>
                <a:off x="2756683" y="16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B351BB4C-3A8A-164A-A8C7-C22151970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5473" y="560284"/>
                <a:ext cx="814557" cy="48063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AE88394F-DB8E-2D47-9F12-4F4EB0D89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FB36E384-AF4E-F243-9347-004C69EB0E9A}"/>
              </a:ext>
            </a:extLst>
          </p:cNvPr>
          <p:cNvGrpSpPr/>
          <p:nvPr/>
        </p:nvGrpSpPr>
        <p:grpSpPr>
          <a:xfrm>
            <a:off x="930333" y="345213"/>
            <a:ext cx="6687264" cy="5797471"/>
            <a:chOff x="3173913" y="264545"/>
            <a:chExt cx="6687264" cy="57974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61C409C-B048-F64E-876C-21DF4B21A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31" t="5480" r="10713" b="9670"/>
            <a:stretch/>
          </p:blipFill>
          <p:spPr>
            <a:xfrm>
              <a:off x="3173913" y="264545"/>
              <a:ext cx="6687264" cy="5797471"/>
            </a:xfrm>
            <a:prstGeom prst="rect">
              <a:avLst/>
            </a:prstGeom>
          </p:spPr>
        </p:pic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CC6B5C3A-576E-CA47-899D-292FF6113B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4207" y="1256339"/>
              <a:ext cx="2362499" cy="86428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34">
              <a:extLst>
                <a:ext uri="{FF2B5EF4-FFF2-40B4-BE49-F238E27FC236}">
                  <a16:creationId xmlns:a16="http://schemas.microsoft.com/office/drawing/2014/main" id="{EC5B773D-8433-B949-BC48-ACED5F924049}"/>
                </a:ext>
              </a:extLst>
            </p:cNvPr>
            <p:cNvSpPr txBox="1"/>
            <p:nvPr/>
          </p:nvSpPr>
          <p:spPr>
            <a:xfrm>
              <a:off x="3259119" y="973350"/>
              <a:ext cx="2362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3B3F15AD-C435-D649-8990-DE0F56F1AB3B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35" y="2434612"/>
              <a:ext cx="3806260" cy="319074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39">
              <a:extLst>
                <a:ext uri="{FF2B5EF4-FFF2-40B4-BE49-F238E27FC236}">
                  <a16:creationId xmlns:a16="http://schemas.microsoft.com/office/drawing/2014/main" id="{1A26E757-9A68-3848-939F-37C9581AC60E}"/>
                </a:ext>
              </a:extLst>
            </p:cNvPr>
            <p:cNvSpPr txBox="1"/>
            <p:nvPr/>
          </p:nvSpPr>
          <p:spPr>
            <a:xfrm>
              <a:off x="4064656" y="4261583"/>
              <a:ext cx="1556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7EFE1C43-9C1C-2D4F-9D7B-2873189BD1B9}"/>
                </a:ext>
              </a:extLst>
            </p:cNvPr>
            <p:cNvGrpSpPr/>
            <p:nvPr/>
          </p:nvGrpSpPr>
          <p:grpSpPr>
            <a:xfrm>
              <a:off x="5496596" y="264545"/>
              <a:ext cx="2826162" cy="1639315"/>
              <a:chOff x="2691418" y="361975"/>
              <a:chExt cx="2826162" cy="1639315"/>
            </a:xfrm>
          </p:grpSpPr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33AA8B9-08D9-3443-BE0B-45AF374B439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3" name="直線矢印コネクタ 52">
                <a:extLst>
                  <a:ext uri="{FF2B5EF4-FFF2-40B4-BE49-F238E27FC236}">
                    <a16:creationId xmlns:a16="http://schemas.microsoft.com/office/drawing/2014/main" id="{E5051EDE-C529-AC4F-A454-9EB978E01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A463D1C4-8B06-0F44-8301-4545CA9BCF9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B350A26-BB0E-FB4C-811C-B4E9FD385C18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6" name="直線矢印コネクタ 55">
                <a:extLst>
                  <a:ext uri="{FF2B5EF4-FFF2-40B4-BE49-F238E27FC236}">
                    <a16:creationId xmlns:a16="http://schemas.microsoft.com/office/drawing/2014/main" id="{DAD6C32A-2060-B94B-878F-5BA115D096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56">
                <a:extLst>
                  <a:ext uri="{FF2B5EF4-FFF2-40B4-BE49-F238E27FC236}">
                    <a16:creationId xmlns:a16="http://schemas.microsoft.com/office/drawing/2014/main" id="{124DD2DF-2101-0242-9776-BD0EDE232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7FC56930-4C18-9243-899D-61D99547ABD5}"/>
              </a:ext>
            </a:extLst>
          </p:cNvPr>
          <p:cNvGrpSpPr/>
          <p:nvPr/>
        </p:nvGrpSpPr>
        <p:grpSpPr>
          <a:xfrm>
            <a:off x="-206188" y="0"/>
            <a:ext cx="2496305" cy="3415553"/>
            <a:chOff x="-206188" y="0"/>
            <a:chExt cx="2496305" cy="3415553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7A9FC61-1374-4F49-9250-8A2CFE851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6188" y="0"/>
              <a:ext cx="2369452" cy="3415553"/>
            </a:xfrm>
            <a:prstGeom prst="rect">
              <a:avLst/>
            </a:prstGeom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A2FF6CD2-2038-484E-8150-BA5A52AA8305}"/>
                </a:ext>
              </a:extLst>
            </p:cNvPr>
            <p:cNvGrpSpPr/>
            <p:nvPr/>
          </p:nvGrpSpPr>
          <p:grpSpPr>
            <a:xfrm>
              <a:off x="1153339" y="2810205"/>
              <a:ext cx="1136778" cy="518795"/>
              <a:chOff x="1153339" y="2810205"/>
              <a:chExt cx="1136778" cy="518795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50346792-5554-6C4D-9432-FA558560B7A3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67495AB4-8B72-9647-AFD9-C4319E5AF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C39C6317-EC6A-1749-8D41-C20DD4D51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46DA8AFD-9499-8A44-8989-2EAE5A54B9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50280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テキスト ボックス 34">
                <a:extLst>
                  <a:ext uri="{FF2B5EF4-FFF2-40B4-BE49-F238E27FC236}">
                    <a16:creationId xmlns:a16="http://schemas.microsoft.com/office/drawing/2014/main" id="{3DE8628C-83E6-E847-B825-E2B4E42E5D7D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812E2BA-60F0-BA41-89D2-1C81D63137BB}"/>
              </a:ext>
            </a:extLst>
          </p:cNvPr>
          <p:cNvGrpSpPr/>
          <p:nvPr/>
        </p:nvGrpSpPr>
        <p:grpSpPr>
          <a:xfrm>
            <a:off x="2369452" y="-1"/>
            <a:ext cx="2494289" cy="3415553"/>
            <a:chOff x="2369452" y="-1"/>
            <a:chExt cx="2494289" cy="3415553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515761A-32CA-B34C-9D72-4B5A601C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452" y="-1"/>
              <a:ext cx="2380280" cy="3415553"/>
            </a:xfrm>
            <a:prstGeom prst="rect">
              <a:avLst/>
            </a:prstGeom>
          </p:spPr>
        </p:pic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5924DE73-877F-EC40-A748-1D0628EF74DF}"/>
                </a:ext>
              </a:extLst>
            </p:cNvPr>
            <p:cNvGrpSpPr/>
            <p:nvPr/>
          </p:nvGrpSpPr>
          <p:grpSpPr>
            <a:xfrm>
              <a:off x="3726963" y="2810205"/>
              <a:ext cx="1136778" cy="518795"/>
              <a:chOff x="1153339" y="2810205"/>
              <a:chExt cx="1136778" cy="518795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2C4D84A9-8A0D-BF42-9A1D-FC744048AD4C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BD060CF2-7837-4C4B-BC4F-891AAF463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A5AC6007-95DA-724C-AB1B-DAC7E6963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21C70300-2A04-8C4E-B612-25A2BDDDB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テキスト ボックス 34">
                <a:extLst>
                  <a:ext uri="{FF2B5EF4-FFF2-40B4-BE49-F238E27FC236}">
                    <a16:creationId xmlns:a16="http://schemas.microsoft.com/office/drawing/2014/main" id="{AB274F38-AB36-6E4D-9E43-DB6D873B3476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F6C3CAE0-D4A5-7448-A567-304544DA2CE3}"/>
              </a:ext>
            </a:extLst>
          </p:cNvPr>
          <p:cNvGrpSpPr/>
          <p:nvPr/>
        </p:nvGrpSpPr>
        <p:grpSpPr>
          <a:xfrm>
            <a:off x="5125613" y="-2"/>
            <a:ext cx="2506166" cy="3415553"/>
            <a:chOff x="5125613" y="-2"/>
            <a:chExt cx="2506166" cy="3415553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41DA945-4A85-CE40-9532-F836CDDC0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5613" y="-2"/>
              <a:ext cx="2412218" cy="341555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3EAC25FA-26C3-8A44-ABB3-1B029026CD72}"/>
                </a:ext>
              </a:extLst>
            </p:cNvPr>
            <p:cNvGrpSpPr/>
            <p:nvPr/>
          </p:nvGrpSpPr>
          <p:grpSpPr>
            <a:xfrm>
              <a:off x="6495001" y="2783522"/>
              <a:ext cx="1136778" cy="518795"/>
              <a:chOff x="1153339" y="2810205"/>
              <a:chExt cx="1136778" cy="518795"/>
            </a:xfrm>
          </p:grpSpPr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36197FA-B6CB-994C-88EA-0F5FAB8643A6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0F39C471-38C5-CE46-92A1-7A9930E6E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006805-9B3A-5E45-8802-EA3710218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39A5DA44-E544-8449-BAB2-E5C804185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テキスト ボックス 34">
                <a:extLst>
                  <a:ext uri="{FF2B5EF4-FFF2-40B4-BE49-F238E27FC236}">
                    <a16:creationId xmlns:a16="http://schemas.microsoft.com/office/drawing/2014/main" id="{43FBA7ED-E53B-B64F-BAED-8FC393640CF8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B0762CF-68DD-AD40-BB44-A966BC58BD83}"/>
              </a:ext>
            </a:extLst>
          </p:cNvPr>
          <p:cNvGrpSpPr/>
          <p:nvPr/>
        </p:nvGrpSpPr>
        <p:grpSpPr>
          <a:xfrm>
            <a:off x="7867324" y="13446"/>
            <a:ext cx="2513705" cy="3415553"/>
            <a:chOff x="7867324" y="13446"/>
            <a:chExt cx="2513705" cy="3415553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DDFE576-5D01-F64C-8D67-AC58C9CC1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7324" y="13446"/>
              <a:ext cx="2367915" cy="3415553"/>
            </a:xfrm>
            <a:prstGeom prst="rect">
              <a:avLst/>
            </a:prstGeom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FA528ADE-B629-B34C-9C77-3AF4A9648B4B}"/>
                </a:ext>
              </a:extLst>
            </p:cNvPr>
            <p:cNvGrpSpPr/>
            <p:nvPr/>
          </p:nvGrpSpPr>
          <p:grpSpPr>
            <a:xfrm>
              <a:off x="9244251" y="2783973"/>
              <a:ext cx="1136778" cy="518795"/>
              <a:chOff x="1153339" y="2810205"/>
              <a:chExt cx="1136778" cy="518795"/>
            </a:xfrm>
          </p:grpSpPr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BF16A350-8EB5-A34B-AFBB-12AA03A68A39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B75FBDC3-9D1E-0C4F-A8C5-A102872502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625EE4A1-7D14-5145-9BEF-85BD632E4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91E872D1-7748-C548-A084-D9B687137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4">
                <a:extLst>
                  <a:ext uri="{FF2B5EF4-FFF2-40B4-BE49-F238E27FC236}">
                    <a16:creationId xmlns:a16="http://schemas.microsoft.com/office/drawing/2014/main" id="{81AF5A30-27CA-1644-976F-9A9986361973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E55D5D3B-94C0-1349-A5DF-3315E9CF2C36}"/>
              </a:ext>
            </a:extLst>
          </p:cNvPr>
          <p:cNvGrpSpPr/>
          <p:nvPr/>
        </p:nvGrpSpPr>
        <p:grpSpPr>
          <a:xfrm>
            <a:off x="10635508" y="-3"/>
            <a:ext cx="2506423" cy="3415553"/>
            <a:chOff x="10635508" y="-3"/>
            <a:chExt cx="2506423" cy="341555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043C6D8-38BC-DD42-AA95-6D070D4E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508" y="-3"/>
              <a:ext cx="2382819" cy="3415553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A897B691-1353-3949-A544-1FC110274C13}"/>
                </a:ext>
              </a:extLst>
            </p:cNvPr>
            <p:cNvGrpSpPr/>
            <p:nvPr/>
          </p:nvGrpSpPr>
          <p:grpSpPr>
            <a:xfrm>
              <a:off x="12005153" y="2774564"/>
              <a:ext cx="1136778" cy="518795"/>
              <a:chOff x="1153339" y="2810205"/>
              <a:chExt cx="1136778" cy="518795"/>
            </a:xfrm>
          </p:grpSpPr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20D0F588-3127-9448-83D8-6AC1144CAB16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9885E185-EC08-214F-88B3-7A7FD318B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コネクタ 48">
                  <a:extLst>
                    <a:ext uri="{FF2B5EF4-FFF2-40B4-BE49-F238E27FC236}">
                      <a16:creationId xmlns:a16="http://schemas.microsoft.com/office/drawing/2014/main" id="{FEF85D24-23CA-5540-924D-6B306757E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023B6DC6-7382-444B-B1BC-DA5DB6725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3728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テキスト ボックス 34">
                <a:extLst>
                  <a:ext uri="{FF2B5EF4-FFF2-40B4-BE49-F238E27FC236}">
                    <a16:creationId xmlns:a16="http://schemas.microsoft.com/office/drawing/2014/main" id="{ED162932-FB6D-9446-99CE-B5E5D44BEBE2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791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E6E93A-3361-4541-8A77-85EF3F1F2D8C}"/>
              </a:ext>
            </a:extLst>
          </p:cNvPr>
          <p:cNvGrpSpPr/>
          <p:nvPr/>
        </p:nvGrpSpPr>
        <p:grpSpPr>
          <a:xfrm>
            <a:off x="1411436" y="449643"/>
            <a:ext cx="11757595" cy="7183924"/>
            <a:chOff x="1411436" y="449643"/>
            <a:chExt cx="11757595" cy="7183924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7037709" y="336173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606036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5396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269456" y="4760522"/>
              <a:ext cx="124155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524762" y="3358154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48925"/>
              <a:ext cx="10234" cy="262789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11766" y="3361730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0867945" y="3731062"/>
              <a:ext cx="743821" cy="35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511008" y="5076824"/>
              <a:ext cx="15019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615472" y="1811446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H="1" flipV="1">
              <a:off x="4890232" y="5393125"/>
              <a:ext cx="32" cy="8184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67" y="6211538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238639"/>
              <a:ext cx="2767418" cy="19728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テキスト ボックス 227">
              <a:extLst>
                <a:ext uri="{FF2B5EF4-FFF2-40B4-BE49-F238E27FC236}">
                  <a16:creationId xmlns:a16="http://schemas.microsoft.com/office/drawing/2014/main" id="{DB7B0C1A-601E-0C4E-8C21-568C2BABBF78}"/>
                </a:ext>
              </a:extLst>
            </p:cNvPr>
            <p:cNvSpPr txBox="1"/>
            <p:nvPr/>
          </p:nvSpPr>
          <p:spPr>
            <a:xfrm>
              <a:off x="5868713" y="7264235"/>
              <a:ext cx="553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  <a:stCxn id="27" idx="6"/>
              <a:endCxn id="54" idx="1"/>
            </p:cNvCxnSpPr>
            <p:nvPr/>
          </p:nvCxnSpPr>
          <p:spPr>
            <a:xfrm>
              <a:off x="7238327" y="3722904"/>
              <a:ext cx="2286435" cy="81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1B6FD881-A333-104E-BE42-AB7D664E9AC9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27E1DBD-BA72-B14C-91D9-F2C0C5FA4DC5}"/>
                </a:ext>
              </a:extLst>
            </p:cNvPr>
            <p:cNvSpPr/>
            <p:nvPr/>
          </p:nvSpPr>
          <p:spPr>
            <a:xfrm>
              <a:off x="9275446" y="6132615"/>
              <a:ext cx="1841816" cy="8041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グリップ開放</a:t>
              </a: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5D79BB7-942C-5C42-95D0-34E279605868}"/>
                </a:ext>
              </a:extLst>
            </p:cNvPr>
            <p:cNvCxnSpPr>
              <a:cxnSpLocks/>
              <a:stCxn id="209" idx="3"/>
              <a:endCxn id="28" idx="1"/>
            </p:cNvCxnSpPr>
            <p:nvPr/>
          </p:nvCxnSpPr>
          <p:spPr>
            <a:xfrm>
              <a:off x="5576861" y="6534704"/>
              <a:ext cx="36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B9173031-E803-AB4F-AC45-0CEDBF82B0F2}"/>
                </a:ext>
              </a:extLst>
            </p:cNvPr>
            <p:cNvSpPr txBox="1"/>
            <p:nvPr/>
          </p:nvSpPr>
          <p:spPr>
            <a:xfrm>
              <a:off x="7669640" y="6165371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4AA81988-783F-8241-8B6D-FD9E046F039E}"/>
                </a:ext>
              </a:extLst>
            </p:cNvPr>
            <p:cNvCxnSpPr>
              <a:cxnSpLocks/>
              <a:stCxn id="28" idx="0"/>
              <a:endCxn id="54" idx="2"/>
            </p:cNvCxnSpPr>
            <p:nvPr/>
          </p:nvCxnSpPr>
          <p:spPr>
            <a:xfrm flipV="1">
              <a:off x="10196354" y="4103970"/>
              <a:ext cx="0" cy="2028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B6980B1D-F168-CE4D-A055-55BFA0B22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6607" y="3771369"/>
              <a:ext cx="0" cy="27633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BDF6689-7A57-AF4B-9CEA-8425F6525488}"/>
                </a:ext>
              </a:extLst>
            </p:cNvPr>
            <p:cNvSpPr txBox="1"/>
            <p:nvPr/>
          </p:nvSpPr>
          <p:spPr>
            <a:xfrm>
              <a:off x="7597341" y="402356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866967F-8BB6-C64A-B10D-04D8BE89BC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7900" b="69436" l="14167" r="90208">
                        <a14:foregroundMark x1="23889" y1="29310" x2="15903" y2="41379"/>
                        <a14:foregroundMark x1="15903" y1="41379" x2="18958" y2="45298"/>
                        <a14:foregroundMark x1="45417" y1="27900" x2="22292" y2="30564"/>
                        <a14:foregroundMark x1="47014" y1="28370" x2="72222" y2="28840"/>
                        <a14:foregroundMark x1="72222" y1="28840" x2="77639" y2="50940"/>
                        <a14:foregroundMark x1="77639" y1="50940" x2="76806" y2="57367"/>
                        <a14:foregroundMark x1="53333" y1="29310" x2="75833" y2="29781"/>
                        <a14:foregroundMark x1="73819" y1="27586" x2="81389" y2="37147"/>
                        <a14:foregroundMark x1="81389" y1="37147" x2="78056" y2="59404"/>
                        <a14:foregroundMark x1="78056" y1="59404" x2="69653" y2="64420"/>
                        <a14:foregroundMark x1="69653" y1="64420" x2="69653" y2="64420"/>
                        <a14:foregroundMark x1="80903" y1="35580" x2="82569" y2="56113"/>
                        <a14:foregroundMark x1="82569" y1="56113" x2="75972" y2="66771"/>
                        <a14:foregroundMark x1="77153" y1="29310" x2="84028" y2="42633"/>
                        <a14:foregroundMark x1="84028" y1="42633" x2="80972" y2="62853"/>
                        <a14:foregroundMark x1="80972" y1="62853" x2="54306" y2="70376"/>
                        <a14:foregroundMark x1="54306" y1="70376" x2="25347" y2="70063"/>
                        <a14:foregroundMark x1="25347" y1="70063" x2="16389" y2="58934"/>
                        <a14:foregroundMark x1="16389" y1="58934" x2="15278" y2="39498"/>
                        <a14:foregroundMark x1="15278" y1="39498" x2="20347" y2="29781"/>
                        <a14:foregroundMark x1="22708" y1="64890" x2="33264" y2="65361"/>
                        <a14:foregroundMark x1="33264" y1="65361" x2="62361" y2="60502"/>
                        <a14:foregroundMark x1="62361" y1="60502" x2="64375" y2="64107"/>
                        <a14:foregroundMark x1="64375" y1="66301" x2="39861" y2="65831"/>
                        <a14:foregroundMark x1="19167" y1="66301" x2="12431" y2="53918"/>
                        <a14:foregroundMark x1="14069" y1="36000" x2="14236" y2="34169"/>
                        <a14:foregroundMark x1="12431" y1="53918" x2="13998" y2="36768"/>
                        <a14:foregroundMark x1="14236" y1="34169" x2="17014" y2="30251"/>
                        <a14:foregroundMark x1="81111" y1="33386" x2="85417" y2="51254"/>
                        <a14:foregroundMark x1="85417" y1="51254" x2="82500" y2="60031"/>
                        <a14:foregroundMark x1="42222" y1="47492" x2="34167" y2="40909"/>
                        <a14:foregroundMark x1="41667" y1="45298" x2="41875" y2="54702"/>
                        <a14:foregroundMark x1="37083" y1="57367" x2="34931" y2="53292"/>
                        <a14:foregroundMark x1="66944" y1="68966" x2="75833" y2="69436"/>
                        <a14:foregroundMark x1="75833" y1="69436" x2="79583" y2="68025"/>
                        <a14:foregroundMark x1="90208" y1="41379" x2="90208" y2="41379"/>
                        <a14:backgroundMark x1="13750" y1="34639" x2="13125" y2="34169"/>
                        <a14:backgroundMark x1="13681" y1="34639" x2="13681" y2="32915"/>
                        <a14:backgroundMark x1="13681" y1="33699" x2="13750" y2="32915"/>
                        <a14:backgroundMark x1="11875" y1="53918" x2="12083" y2="53135"/>
                        <a14:backgroundMark x1="5764" y1="60345" x2="5764" y2="6034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163" t="24308" r="13571" b="28681"/>
          <a:stretch/>
        </p:blipFill>
        <p:spPr>
          <a:xfrm>
            <a:off x="2485986" y="976204"/>
            <a:ext cx="2409864" cy="67587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号機アーキテクチャ①認識・接近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17AB56-51B4-1A47-9161-8447B283805B}"/>
              </a:ext>
            </a:extLst>
          </p:cNvPr>
          <p:cNvSpPr txBox="1"/>
          <p:nvPr/>
        </p:nvSpPr>
        <p:spPr>
          <a:xfrm>
            <a:off x="10536709" y="6140529"/>
            <a:ext cx="1181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電源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（</a:t>
            </a:r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5V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）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52DE34-348A-454D-A964-14802B1D71C3}"/>
              </a:ext>
            </a:extLst>
          </p:cNvPr>
          <p:cNvSpPr/>
          <p:nvPr/>
        </p:nvSpPr>
        <p:spPr>
          <a:xfrm>
            <a:off x="785469" y="1106536"/>
            <a:ext cx="1722722" cy="43532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RealSense</a:t>
            </a:r>
            <a:endParaRPr lang="ja-JP" altLang="en-US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242262E-AF69-F245-8957-3439A4BF4687}"/>
              </a:ext>
            </a:extLst>
          </p:cNvPr>
          <p:cNvCxnSpPr>
            <a:cxnSpLocks/>
          </p:cNvCxnSpPr>
          <p:nvPr/>
        </p:nvCxnSpPr>
        <p:spPr>
          <a:xfrm flipH="1">
            <a:off x="2540745" y="1398685"/>
            <a:ext cx="777766" cy="649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1F9A9B6-4DFD-B54B-AE84-03A28E1BB139}"/>
              </a:ext>
            </a:extLst>
          </p:cNvPr>
          <p:cNvCxnSpPr>
            <a:cxnSpLocks/>
          </p:cNvCxnSpPr>
          <p:nvPr/>
        </p:nvCxnSpPr>
        <p:spPr>
          <a:xfrm>
            <a:off x="4608786" y="1367198"/>
            <a:ext cx="208055" cy="670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AA8A3C2-7BFE-EC4A-9CF8-B578EBA37949}"/>
              </a:ext>
            </a:extLst>
          </p:cNvPr>
          <p:cNvSpPr/>
          <p:nvPr/>
        </p:nvSpPr>
        <p:spPr>
          <a:xfrm>
            <a:off x="3774304" y="3736825"/>
            <a:ext cx="1944452" cy="5790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Mask R-CNN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FBCAA04-8849-684E-A8D9-19ADD8F20B8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46530" y="3249826"/>
            <a:ext cx="0" cy="486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D9D867A-5849-E54A-89DA-47DDDF6FF14F}"/>
              </a:ext>
            </a:extLst>
          </p:cNvPr>
          <p:cNvSpPr/>
          <p:nvPr/>
        </p:nvSpPr>
        <p:spPr>
          <a:xfrm>
            <a:off x="3924255" y="6141988"/>
            <a:ext cx="1644550" cy="55294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重心を計算</a:t>
            </a:r>
            <a:endParaRPr lang="en-US" altLang="ja-JP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557A37B-9760-9F49-BF39-4953A5193DBC}"/>
              </a:ext>
            </a:extLst>
          </p:cNvPr>
          <p:cNvSpPr/>
          <p:nvPr/>
        </p:nvSpPr>
        <p:spPr>
          <a:xfrm>
            <a:off x="7608536" y="4962242"/>
            <a:ext cx="1342202" cy="6775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 sz="22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62E86DB-DE15-1B43-8700-A86EC87B5994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746530" y="4315847"/>
            <a:ext cx="0" cy="1826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125E3F0-56F2-CB44-907C-945A605DBD64}"/>
              </a:ext>
            </a:extLst>
          </p:cNvPr>
          <p:cNvCxnSpPr>
            <a:cxnSpLocks/>
            <a:stCxn id="177" idx="2"/>
            <a:endCxn id="15" idx="0"/>
          </p:cNvCxnSpPr>
          <p:nvPr/>
        </p:nvCxnSpPr>
        <p:spPr>
          <a:xfrm>
            <a:off x="8279637" y="4366692"/>
            <a:ext cx="0" cy="595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24A3C6D-E1C0-574D-B681-3FE126878635}"/>
              </a:ext>
            </a:extLst>
          </p:cNvPr>
          <p:cNvSpPr/>
          <p:nvPr/>
        </p:nvSpPr>
        <p:spPr>
          <a:xfrm>
            <a:off x="7410705" y="6207100"/>
            <a:ext cx="1737864" cy="6775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D27B422-A56A-BF45-BE1B-17476F48A5B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8279637" y="5639762"/>
            <a:ext cx="0" cy="567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816E6E3-9BA9-8E44-BE9E-FEA64989163D}"/>
              </a:ext>
            </a:extLst>
          </p:cNvPr>
          <p:cNvCxnSpPr>
            <a:cxnSpLocks/>
          </p:cNvCxnSpPr>
          <p:nvPr/>
        </p:nvCxnSpPr>
        <p:spPr>
          <a:xfrm>
            <a:off x="13082315" y="3813452"/>
            <a:ext cx="9245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1922ACC-D3E8-1845-AE87-8FAC210C4C45}"/>
              </a:ext>
            </a:extLst>
          </p:cNvPr>
          <p:cNvSpPr txBox="1"/>
          <p:nvPr/>
        </p:nvSpPr>
        <p:spPr>
          <a:xfrm>
            <a:off x="5658819" y="2452576"/>
            <a:ext cx="1732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2BCE9F0-6C03-434E-B77D-E74A7F5FC7C3}"/>
              </a:ext>
            </a:extLst>
          </p:cNvPr>
          <p:cNvCxnSpPr>
            <a:cxnSpLocks/>
            <a:stCxn id="24" idx="0"/>
            <a:endCxn id="14" idx="2"/>
          </p:cNvCxnSpPr>
          <p:nvPr/>
        </p:nvCxnSpPr>
        <p:spPr>
          <a:xfrm flipV="1">
            <a:off x="3591362" y="6694935"/>
            <a:ext cx="1155169" cy="66862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FCFFBF-0B33-5141-B6DC-DB2FFB162068}"/>
              </a:ext>
            </a:extLst>
          </p:cNvPr>
          <p:cNvSpPr txBox="1"/>
          <p:nvPr/>
        </p:nvSpPr>
        <p:spPr>
          <a:xfrm>
            <a:off x="2801219" y="7363561"/>
            <a:ext cx="1580284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対象物との</a:t>
            </a:r>
            <a:endParaRPr lang="en-US" altLang="ja-JP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距離算出</a:t>
            </a:r>
            <a:endParaRPr lang="en-US" altLang="ja-JP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393D49-E5D8-744D-97EB-87F1A1AA3A59}"/>
              </a:ext>
            </a:extLst>
          </p:cNvPr>
          <p:cNvSpPr txBox="1"/>
          <p:nvPr/>
        </p:nvSpPr>
        <p:spPr>
          <a:xfrm>
            <a:off x="6053833" y="5881206"/>
            <a:ext cx="15058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重心座標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CFE6666-D113-9F45-A0B9-24DF1D36F5FB}"/>
              </a:ext>
            </a:extLst>
          </p:cNvPr>
          <p:cNvSpPr txBox="1"/>
          <p:nvPr/>
        </p:nvSpPr>
        <p:spPr>
          <a:xfrm>
            <a:off x="4647944" y="6814744"/>
            <a:ext cx="184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重心座標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1B44B813-7894-E049-80F7-45C76F4A456C}"/>
              </a:ext>
            </a:extLst>
          </p:cNvPr>
          <p:cNvCxnSpPr>
            <a:cxnSpLocks/>
          </p:cNvCxnSpPr>
          <p:nvPr/>
        </p:nvCxnSpPr>
        <p:spPr>
          <a:xfrm>
            <a:off x="14210104" y="4987484"/>
            <a:ext cx="12608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28">
            <a:extLst>
              <a:ext uri="{FF2B5EF4-FFF2-40B4-BE49-F238E27FC236}">
                <a16:creationId xmlns:a16="http://schemas.microsoft.com/office/drawing/2014/main" id="{8266553B-7114-2B4F-A654-7A8C95649933}"/>
              </a:ext>
            </a:extLst>
          </p:cNvPr>
          <p:cNvSpPr/>
          <p:nvPr/>
        </p:nvSpPr>
        <p:spPr>
          <a:xfrm>
            <a:off x="13882686" y="4792347"/>
            <a:ext cx="362343" cy="3623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D086C01B-FA55-5A49-A0BC-3F5BA32E1C85}"/>
              </a:ext>
            </a:extLst>
          </p:cNvPr>
          <p:cNvCxnSpPr>
            <a:cxnSpLocks/>
            <a:stCxn id="24" idx="3"/>
            <a:endCxn id="167" idx="0"/>
          </p:cNvCxnSpPr>
          <p:nvPr/>
        </p:nvCxnSpPr>
        <p:spPr>
          <a:xfrm flipV="1">
            <a:off x="4381503" y="1798486"/>
            <a:ext cx="3899100" cy="5949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B9408AE-11A7-C245-910E-FC687B6F1030}"/>
              </a:ext>
            </a:extLst>
          </p:cNvPr>
          <p:cNvSpPr txBox="1"/>
          <p:nvPr/>
        </p:nvSpPr>
        <p:spPr>
          <a:xfrm>
            <a:off x="9275141" y="2861648"/>
            <a:ext cx="1000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False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9717321-C890-444A-B37D-9BEF26BE8507}"/>
              </a:ext>
            </a:extLst>
          </p:cNvPr>
          <p:cNvSpPr txBox="1"/>
          <p:nvPr/>
        </p:nvSpPr>
        <p:spPr>
          <a:xfrm>
            <a:off x="8165404" y="3253235"/>
            <a:ext cx="105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True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9CBED24-8E0D-3641-B4CF-AADA06BF9A84}"/>
              </a:ext>
            </a:extLst>
          </p:cNvPr>
          <p:cNvSpPr txBox="1"/>
          <p:nvPr/>
        </p:nvSpPr>
        <p:spPr>
          <a:xfrm>
            <a:off x="10044701" y="2905681"/>
            <a:ext cx="1227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4D27B422-A56A-BF45-BE1B-17476F48A5B8}"/>
              </a:ext>
            </a:extLst>
          </p:cNvPr>
          <p:cNvCxnSpPr>
            <a:cxnSpLocks/>
          </p:cNvCxnSpPr>
          <p:nvPr/>
        </p:nvCxnSpPr>
        <p:spPr>
          <a:xfrm flipH="1">
            <a:off x="4938607" y="1398684"/>
            <a:ext cx="35715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3056AE1E-E955-BA4C-B9C9-A939DE816E44}"/>
              </a:ext>
            </a:extLst>
          </p:cNvPr>
          <p:cNvCxnSpPr>
            <a:cxnSpLocks/>
          </p:cNvCxnSpPr>
          <p:nvPr/>
        </p:nvCxnSpPr>
        <p:spPr>
          <a:xfrm>
            <a:off x="10398891" y="6565549"/>
            <a:ext cx="873224" cy="54777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0205128-677A-2840-9045-775EBC08630F}"/>
              </a:ext>
            </a:extLst>
          </p:cNvPr>
          <p:cNvSpPr/>
          <p:nvPr/>
        </p:nvSpPr>
        <p:spPr>
          <a:xfrm>
            <a:off x="-6729993" y="1780838"/>
            <a:ext cx="5859346" cy="5212152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A3D7F63-1CC4-B44F-BBC9-D6356E8996EE}"/>
              </a:ext>
            </a:extLst>
          </p:cNvPr>
          <p:cNvSpPr txBox="1"/>
          <p:nvPr/>
        </p:nvSpPr>
        <p:spPr>
          <a:xfrm>
            <a:off x="-3928373" y="795469"/>
            <a:ext cx="1276086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DL-Box</a:t>
            </a:r>
            <a:endParaRPr lang="ja-JP" alt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41F01CB4-CE60-EE45-A1EF-1C761AFCBC84}"/>
              </a:ext>
            </a:extLst>
          </p:cNvPr>
          <p:cNvCxnSpPr>
            <a:cxnSpLocks/>
          </p:cNvCxnSpPr>
          <p:nvPr/>
        </p:nvCxnSpPr>
        <p:spPr>
          <a:xfrm flipV="1">
            <a:off x="2563667" y="3218326"/>
            <a:ext cx="0" cy="34766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A73EC217-B05C-0D46-B09B-C50284CE85B4}"/>
              </a:ext>
            </a:extLst>
          </p:cNvPr>
          <p:cNvCxnSpPr>
            <a:cxnSpLocks/>
          </p:cNvCxnSpPr>
          <p:nvPr/>
        </p:nvCxnSpPr>
        <p:spPr>
          <a:xfrm>
            <a:off x="9670754" y="7570768"/>
            <a:ext cx="19944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60A6850B-95A3-5B41-A89B-A86880A88F48}"/>
              </a:ext>
            </a:extLst>
          </p:cNvPr>
          <p:cNvGrpSpPr/>
          <p:nvPr/>
        </p:nvGrpSpPr>
        <p:grpSpPr>
          <a:xfrm>
            <a:off x="7131142" y="1798486"/>
            <a:ext cx="2289740" cy="1362280"/>
            <a:chOff x="5786840" y="6362454"/>
            <a:chExt cx="2289740" cy="1362280"/>
          </a:xfrm>
        </p:grpSpPr>
        <p:sp>
          <p:nvSpPr>
            <p:cNvPr id="167" name="ひし形 166">
              <a:extLst>
                <a:ext uri="{FF2B5EF4-FFF2-40B4-BE49-F238E27FC236}">
                  <a16:creationId xmlns:a16="http://schemas.microsoft.com/office/drawing/2014/main" id="{60688B62-4EA2-A14C-A8CD-E9896890A39F}"/>
                </a:ext>
              </a:extLst>
            </p:cNvPr>
            <p:cNvSpPr/>
            <p:nvPr/>
          </p:nvSpPr>
          <p:spPr>
            <a:xfrm>
              <a:off x="5796021" y="6362454"/>
              <a:ext cx="2280559" cy="1362280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7F4077BA-1A7E-3D4D-B45F-43C940092154}"/>
                </a:ext>
              </a:extLst>
            </p:cNvPr>
            <p:cNvSpPr/>
            <p:nvPr/>
          </p:nvSpPr>
          <p:spPr>
            <a:xfrm>
              <a:off x="5786840" y="6542816"/>
              <a:ext cx="22534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 sz="20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lvl="0" algn="ctr"/>
              <a:r>
                <a: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r>
                <a: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</a:p>
            <a:p>
              <a:pPr lvl="0" algn="ctr"/>
              <a:r>
                <a: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≧16 cm</a:t>
              </a:r>
              <a:endParaRPr lang="ja-JP" altLang="en-US" sz="20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CE339993-7E43-5A48-AAFA-29DF99D6AC90}"/>
              </a:ext>
            </a:extLst>
          </p:cNvPr>
          <p:cNvCxnSpPr>
            <a:cxnSpLocks/>
            <a:stCxn id="167" idx="2"/>
            <a:endCxn id="177" idx="0"/>
          </p:cNvCxnSpPr>
          <p:nvPr/>
        </p:nvCxnSpPr>
        <p:spPr>
          <a:xfrm flipH="1">
            <a:off x="8279637" y="3160767"/>
            <a:ext cx="966" cy="5899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C3F23C2F-AD36-8242-BD74-278DA4C639EF}"/>
              </a:ext>
            </a:extLst>
          </p:cNvPr>
          <p:cNvSpPr/>
          <p:nvPr/>
        </p:nvSpPr>
        <p:spPr>
          <a:xfrm>
            <a:off x="7489699" y="3750766"/>
            <a:ext cx="1579876" cy="6159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</a:p>
        </p:txBody>
      </p: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160B272E-E7C6-8E43-8459-0FD94C18F4AA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63667" y="6694935"/>
            <a:ext cx="1027694" cy="66862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51AEBA8E-8995-4044-BB96-7AAF54FFFAD0}"/>
              </a:ext>
            </a:extLst>
          </p:cNvPr>
          <p:cNvCxnSpPr>
            <a:cxnSpLocks/>
            <a:stCxn id="177" idx="1"/>
            <a:endCxn id="14" idx="3"/>
          </p:cNvCxnSpPr>
          <p:nvPr/>
        </p:nvCxnSpPr>
        <p:spPr>
          <a:xfrm flipH="1">
            <a:off x="5568805" y="4058729"/>
            <a:ext cx="1920894" cy="235973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D88142BC-8AA9-7745-A78B-BCCD69A9C433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9420882" y="2479626"/>
            <a:ext cx="8746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矢印コネクタ 205">
            <a:extLst>
              <a:ext uri="{FF2B5EF4-FFF2-40B4-BE49-F238E27FC236}">
                <a16:creationId xmlns:a16="http://schemas.microsoft.com/office/drawing/2014/main" id="{6C2676DA-F92C-E940-9BB9-85D495AC7A8C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5719755" y="1869039"/>
            <a:ext cx="1769944" cy="21896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図 218">
            <a:extLst>
              <a:ext uri="{FF2B5EF4-FFF2-40B4-BE49-F238E27FC236}">
                <a16:creationId xmlns:a16="http://schemas.microsoft.com/office/drawing/2014/main" id="{5BB90647-D538-5C4E-A0C8-A2FB5D8CD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16"/>
          <a:stretch/>
        </p:blipFill>
        <p:spPr>
          <a:xfrm>
            <a:off x="3845381" y="4516730"/>
            <a:ext cx="1802298" cy="1352156"/>
          </a:xfrm>
          <a:prstGeom prst="rect">
            <a:avLst/>
          </a:prstGeom>
        </p:spPr>
      </p:pic>
      <p:pic>
        <p:nvPicPr>
          <p:cNvPr id="221" name="図 220">
            <a:extLst>
              <a:ext uri="{FF2B5EF4-FFF2-40B4-BE49-F238E27FC236}">
                <a16:creationId xmlns:a16="http://schemas.microsoft.com/office/drawing/2014/main" id="{DB621038-4558-8D48-804A-660BA34FE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248"/>
          <a:stretch/>
        </p:blipFill>
        <p:spPr>
          <a:xfrm>
            <a:off x="3815855" y="2022042"/>
            <a:ext cx="1793914" cy="1352156"/>
          </a:xfrm>
          <a:prstGeom prst="rect">
            <a:avLst/>
          </a:prstGeom>
        </p:spPr>
      </p:pic>
      <p:pic>
        <p:nvPicPr>
          <p:cNvPr id="222" name="図 221">
            <a:extLst>
              <a:ext uri="{FF2B5EF4-FFF2-40B4-BE49-F238E27FC236}">
                <a16:creationId xmlns:a16="http://schemas.microsoft.com/office/drawing/2014/main" id="{31709C1C-A9DA-6F46-85F5-C9B47FF21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47" t="-87" r="1" b="87"/>
          <a:stretch/>
        </p:blipFill>
        <p:spPr>
          <a:xfrm>
            <a:off x="1660164" y="2018129"/>
            <a:ext cx="1793914" cy="13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8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lang="ja-JP" altLang="en-US" dirty="0"/>
              <a:t>②把持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34F95C1-C89C-574A-B720-64BCE51C1132}"/>
              </a:ext>
            </a:extLst>
          </p:cNvPr>
          <p:cNvSpPr/>
          <p:nvPr/>
        </p:nvSpPr>
        <p:spPr>
          <a:xfrm>
            <a:off x="3408012" y="858138"/>
            <a:ext cx="1970044" cy="485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RealSense</a:t>
            </a:r>
            <a:endParaRPr lang="ja-JP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F4710DE-B538-C948-88FC-4B16DA00E70C}"/>
              </a:ext>
            </a:extLst>
          </p:cNvPr>
          <p:cNvSpPr/>
          <p:nvPr/>
        </p:nvSpPr>
        <p:spPr>
          <a:xfrm>
            <a:off x="2814523" y="1948279"/>
            <a:ext cx="112023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5E7FE98D-15DD-1B46-B04A-18C62848FF28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3374641" y="1343733"/>
            <a:ext cx="1018393" cy="604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8DD1F45-DCB6-2246-8F55-E3D25C7EBBF0}"/>
              </a:ext>
            </a:extLst>
          </p:cNvPr>
          <p:cNvSpPr/>
          <p:nvPr/>
        </p:nvSpPr>
        <p:spPr>
          <a:xfrm>
            <a:off x="4733689" y="1948279"/>
            <a:ext cx="135548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88E4B0FA-98C6-E247-8987-7396690053B7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4393035" y="1343733"/>
            <a:ext cx="1018397" cy="604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FE88BE4-2137-B546-9EF4-DB3CF0599BDB}"/>
              </a:ext>
            </a:extLst>
          </p:cNvPr>
          <p:cNvSpPr/>
          <p:nvPr/>
        </p:nvSpPr>
        <p:spPr>
          <a:xfrm>
            <a:off x="2746566" y="2848539"/>
            <a:ext cx="1254089" cy="6059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物体領域抽出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E2309B47-3586-B840-9027-08593C80849B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 flipH="1">
            <a:off x="3373611" y="2446350"/>
            <a:ext cx="1030" cy="402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391F7BE0-03E5-0E4F-B0A1-AD678382478B}"/>
              </a:ext>
            </a:extLst>
          </p:cNvPr>
          <p:cNvSpPr/>
          <p:nvPr/>
        </p:nvSpPr>
        <p:spPr>
          <a:xfrm>
            <a:off x="2969679" y="3739259"/>
            <a:ext cx="80786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DB64DA9-9405-E947-8F54-4357196F105D}"/>
              </a:ext>
            </a:extLst>
          </p:cNvPr>
          <p:cNvSpPr/>
          <p:nvPr/>
        </p:nvSpPr>
        <p:spPr>
          <a:xfrm>
            <a:off x="9037118" y="5294576"/>
            <a:ext cx="1057534" cy="587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9EC848AE-E87B-AF47-98C1-2E33E40D85A0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3373611" y="3454478"/>
            <a:ext cx="0" cy="284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B3D08D0B-955A-404C-AA94-0DA77C9C0F9E}"/>
              </a:ext>
            </a:extLst>
          </p:cNvPr>
          <p:cNvCxnSpPr>
            <a:cxnSpLocks/>
            <a:stCxn id="56" idx="3"/>
            <a:endCxn id="44" idx="1"/>
          </p:cNvCxnSpPr>
          <p:nvPr/>
        </p:nvCxnSpPr>
        <p:spPr>
          <a:xfrm flipV="1">
            <a:off x="4242356" y="5588179"/>
            <a:ext cx="4794762" cy="71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AE4EF5E-5BA9-8C4F-AEBB-F490D0094CA1}"/>
              </a:ext>
            </a:extLst>
          </p:cNvPr>
          <p:cNvSpPr/>
          <p:nvPr/>
        </p:nvSpPr>
        <p:spPr>
          <a:xfrm>
            <a:off x="7880196" y="6191345"/>
            <a:ext cx="2427473" cy="587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サーボと</a:t>
            </a:r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B78269CA-F4B5-324E-A8EB-810CA876CC53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093933" y="5881783"/>
            <a:ext cx="471953" cy="309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C6E2B35-BFBD-3D42-9C5F-B43009CC7417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6089172" y="2189664"/>
            <a:ext cx="219458" cy="76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EEB551B-4993-AA49-84C4-79D607EACE29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777543" y="3988295"/>
            <a:ext cx="1624785" cy="57761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6577687-8531-A445-8643-A10845072840}"/>
              </a:ext>
            </a:extLst>
          </p:cNvPr>
          <p:cNvSpPr txBox="1"/>
          <p:nvPr/>
        </p:nvSpPr>
        <p:spPr>
          <a:xfrm>
            <a:off x="1516991" y="4603190"/>
            <a:ext cx="117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2D52A44-CBAF-1547-B143-7DB18D92B90C}"/>
              </a:ext>
            </a:extLst>
          </p:cNvPr>
          <p:cNvSpPr txBox="1"/>
          <p:nvPr/>
        </p:nvSpPr>
        <p:spPr>
          <a:xfrm>
            <a:off x="6878694" y="2795477"/>
            <a:ext cx="104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 10%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11F8D3C-DE68-AC44-85AC-1664DA7B94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3373611" y="2446350"/>
            <a:ext cx="2037820" cy="402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7B38BDA-4AFB-FB45-A79B-7383E96EAF9A}"/>
              </a:ext>
            </a:extLst>
          </p:cNvPr>
          <p:cNvCxnSpPr>
            <a:cxnSpLocks/>
            <a:stCxn id="39" idx="2"/>
            <a:endCxn id="55" idx="0"/>
          </p:cNvCxnSpPr>
          <p:nvPr/>
        </p:nvCxnSpPr>
        <p:spPr>
          <a:xfrm flipH="1">
            <a:off x="5402329" y="2446350"/>
            <a:ext cx="9103" cy="2056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AB6E072-568F-F740-AFF0-99D227382F62}"/>
              </a:ext>
            </a:extLst>
          </p:cNvPr>
          <p:cNvSpPr txBox="1"/>
          <p:nvPr/>
        </p:nvSpPr>
        <p:spPr>
          <a:xfrm>
            <a:off x="4797213" y="4503029"/>
            <a:ext cx="1210231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C9B3D70-EB29-2142-ADB8-F516774B3986}"/>
              </a:ext>
            </a:extLst>
          </p:cNvPr>
          <p:cNvSpPr txBox="1"/>
          <p:nvPr/>
        </p:nvSpPr>
        <p:spPr>
          <a:xfrm>
            <a:off x="2182830" y="5474891"/>
            <a:ext cx="205952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腕の位置を調整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BF6B53E-6001-1147-B4DE-1BA763AB0EFF}"/>
              </a:ext>
            </a:extLst>
          </p:cNvPr>
          <p:cNvSpPr/>
          <p:nvPr/>
        </p:nvSpPr>
        <p:spPr>
          <a:xfrm>
            <a:off x="6308632" y="1825052"/>
            <a:ext cx="1396611" cy="7292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ピクセル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カウント値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C719B98E-B86B-494B-8A48-DB4F6ABFCE44}"/>
              </a:ext>
            </a:extLst>
          </p:cNvPr>
          <p:cNvCxnSpPr>
            <a:cxnSpLocks/>
            <a:stCxn id="43" idx="2"/>
            <a:endCxn id="56" idx="0"/>
          </p:cNvCxnSpPr>
          <p:nvPr/>
        </p:nvCxnSpPr>
        <p:spPr>
          <a:xfrm flipH="1">
            <a:off x="3212593" y="4237329"/>
            <a:ext cx="161018" cy="1237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13B10129-CA62-784C-80F2-E7C34C91F052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3212594" y="4826195"/>
            <a:ext cx="1584619" cy="64869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FC8BC502-11F8-9940-816F-9FE199B78639}"/>
              </a:ext>
            </a:extLst>
          </p:cNvPr>
          <p:cNvCxnSpPr>
            <a:cxnSpLocks/>
          </p:cNvCxnSpPr>
          <p:nvPr/>
        </p:nvCxnSpPr>
        <p:spPr>
          <a:xfrm>
            <a:off x="2356245" y="2189664"/>
            <a:ext cx="5040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D38B503-AF54-384E-8FBC-A9FAD5240421}"/>
              </a:ext>
            </a:extLst>
          </p:cNvPr>
          <p:cNvCxnSpPr>
            <a:cxnSpLocks/>
          </p:cNvCxnSpPr>
          <p:nvPr/>
        </p:nvCxnSpPr>
        <p:spPr>
          <a:xfrm>
            <a:off x="2356245" y="2189665"/>
            <a:ext cx="0" cy="23850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551675-6219-064F-B470-19CB817FC752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2402549" y="4791283"/>
            <a:ext cx="810045" cy="6836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3478363D-ED85-2449-A520-8DC9DA90A2EB}"/>
              </a:ext>
            </a:extLst>
          </p:cNvPr>
          <p:cNvCxnSpPr>
            <a:cxnSpLocks/>
          </p:cNvCxnSpPr>
          <p:nvPr/>
        </p:nvCxnSpPr>
        <p:spPr>
          <a:xfrm flipH="1">
            <a:off x="7006937" y="2458545"/>
            <a:ext cx="4551" cy="3090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D9713D2-B21E-AE41-A3FE-498C5BE54EE2}"/>
              </a:ext>
            </a:extLst>
          </p:cNvPr>
          <p:cNvCxnSpPr>
            <a:cxnSpLocks/>
            <a:stCxn id="57" idx="3"/>
            <a:endCxn id="66" idx="1"/>
          </p:cNvCxnSpPr>
          <p:nvPr/>
        </p:nvCxnSpPr>
        <p:spPr>
          <a:xfrm flipV="1">
            <a:off x="7705243" y="2183672"/>
            <a:ext cx="799079" cy="59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CCC4A0A-53EC-B249-83DC-F973219C50FC}"/>
              </a:ext>
            </a:extLst>
          </p:cNvPr>
          <p:cNvSpPr txBox="1"/>
          <p:nvPr/>
        </p:nvSpPr>
        <p:spPr>
          <a:xfrm>
            <a:off x="7555353" y="1873037"/>
            <a:ext cx="104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10%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00B2124-E402-FD48-8A78-CEEE435091AB}"/>
              </a:ext>
            </a:extLst>
          </p:cNvPr>
          <p:cNvSpPr/>
          <p:nvPr/>
        </p:nvSpPr>
        <p:spPr>
          <a:xfrm>
            <a:off x="8504321" y="1663535"/>
            <a:ext cx="2542820" cy="10402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1. 1.5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秒直進</a:t>
            </a:r>
            <a:endParaRPr lang="en-US" altLang="ja-JP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グリッパー閉じる</a:t>
            </a:r>
            <a:endParaRPr lang="en-US" altLang="ja-JP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3. 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持ち上げる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E354C59-1681-904C-9F57-754A85C624B0}"/>
              </a:ext>
            </a:extLst>
          </p:cNvPr>
          <p:cNvCxnSpPr>
            <a:cxnSpLocks/>
            <a:stCxn id="66" idx="2"/>
            <a:endCxn id="44" idx="0"/>
          </p:cNvCxnSpPr>
          <p:nvPr/>
        </p:nvCxnSpPr>
        <p:spPr>
          <a:xfrm flipH="1">
            <a:off x="9565885" y="2703808"/>
            <a:ext cx="209846" cy="259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図 67">
            <a:extLst>
              <a:ext uri="{FF2B5EF4-FFF2-40B4-BE49-F238E27FC236}">
                <a16:creationId xmlns:a16="http://schemas.microsoft.com/office/drawing/2014/main" id="{8695A0A8-5DDB-B74D-80B0-4C715DBDD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7900" b="69436" l="14167" r="90208">
                        <a14:foregroundMark x1="23889" y1="29310" x2="15903" y2="41379"/>
                        <a14:foregroundMark x1="15903" y1="41379" x2="18958" y2="45298"/>
                        <a14:foregroundMark x1="45417" y1="27900" x2="22292" y2="30564"/>
                        <a14:foregroundMark x1="47014" y1="28370" x2="72222" y2="28840"/>
                        <a14:foregroundMark x1="72222" y1="28840" x2="77639" y2="50940"/>
                        <a14:foregroundMark x1="77639" y1="50940" x2="76806" y2="57367"/>
                        <a14:foregroundMark x1="53333" y1="29310" x2="75833" y2="29781"/>
                        <a14:foregroundMark x1="73819" y1="27586" x2="81389" y2="37147"/>
                        <a14:foregroundMark x1="81389" y1="37147" x2="78056" y2="59404"/>
                        <a14:foregroundMark x1="78056" y1="59404" x2="69653" y2="64420"/>
                        <a14:foregroundMark x1="69653" y1="64420" x2="69653" y2="64420"/>
                        <a14:foregroundMark x1="80903" y1="35580" x2="82569" y2="56113"/>
                        <a14:foregroundMark x1="82569" y1="56113" x2="75972" y2="66771"/>
                        <a14:foregroundMark x1="77153" y1="29310" x2="84028" y2="42633"/>
                        <a14:foregroundMark x1="84028" y1="42633" x2="80972" y2="62853"/>
                        <a14:foregroundMark x1="80972" y1="62853" x2="54306" y2="70376"/>
                        <a14:foregroundMark x1="54306" y1="70376" x2="25347" y2="70063"/>
                        <a14:foregroundMark x1="25347" y1="70063" x2="16389" y2="58934"/>
                        <a14:foregroundMark x1="16389" y1="58934" x2="15278" y2="39498"/>
                        <a14:foregroundMark x1="15278" y1="39498" x2="20347" y2="29781"/>
                        <a14:foregroundMark x1="22708" y1="64890" x2="33264" y2="65361"/>
                        <a14:foregroundMark x1="33264" y1="65361" x2="62361" y2="60502"/>
                        <a14:foregroundMark x1="62361" y1="60502" x2="64375" y2="64107"/>
                        <a14:foregroundMark x1="64375" y1="66301" x2="39861" y2="65831"/>
                        <a14:foregroundMark x1="19167" y1="66301" x2="12431" y2="53918"/>
                        <a14:foregroundMark x1="14069" y1="36000" x2="14236" y2="34169"/>
                        <a14:foregroundMark x1="12431" y1="53918" x2="13998" y2="36768"/>
                        <a14:foregroundMark x1="14236" y1="34169" x2="17014" y2="30251"/>
                        <a14:foregroundMark x1="81111" y1="33386" x2="85417" y2="51254"/>
                        <a14:foregroundMark x1="85417" y1="51254" x2="82500" y2="60031"/>
                        <a14:foregroundMark x1="42222" y1="47492" x2="34167" y2="40909"/>
                        <a14:foregroundMark x1="41667" y1="45298" x2="41875" y2="54702"/>
                        <a14:foregroundMark x1="37083" y1="57367" x2="34931" y2="53292"/>
                        <a14:foregroundMark x1="66944" y1="68966" x2="75833" y2="69436"/>
                        <a14:foregroundMark x1="75833" y1="69436" x2="79583" y2="68025"/>
                        <a14:foregroundMark x1="90208" y1="41379" x2="90208" y2="41379"/>
                        <a14:backgroundMark x1="13750" y1="34639" x2="13125" y2="34169"/>
                        <a14:backgroundMark x1="13681" y1="34639" x2="13681" y2="32915"/>
                        <a14:backgroundMark x1="13681" y1="33699" x2="13750" y2="32915"/>
                        <a14:backgroundMark x1="11875" y1="53918" x2="12083" y2="53135"/>
                        <a14:backgroundMark x1="5764" y1="60345" x2="5764" y2="6034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163" t="24308" r="13571" b="28681"/>
          <a:stretch/>
        </p:blipFill>
        <p:spPr>
          <a:xfrm>
            <a:off x="3187589" y="711247"/>
            <a:ext cx="2409864" cy="6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0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kumimoji="1" lang="en-US" altLang="ja-JP" dirty="0"/>
              <a:t>③</a:t>
            </a:r>
            <a:r>
              <a:rPr kumimoji="1" lang="ja-JP" altLang="en-US" dirty="0"/>
              <a:t>帰還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7BCC309-D37A-EE41-9B68-4EA05FE1C500}"/>
              </a:ext>
            </a:extLst>
          </p:cNvPr>
          <p:cNvSpPr txBox="1"/>
          <p:nvPr/>
        </p:nvSpPr>
        <p:spPr>
          <a:xfrm>
            <a:off x="6162417" y="3374278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FF6572-F7B7-7D4E-8F4A-636A1047A070}"/>
              </a:ext>
            </a:extLst>
          </p:cNvPr>
          <p:cNvSpPr/>
          <p:nvPr/>
        </p:nvSpPr>
        <p:spPr>
          <a:xfrm>
            <a:off x="2355356" y="999445"/>
            <a:ext cx="1855038" cy="502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A60776D-5AB4-D14D-B160-009E68BEE8FE}"/>
              </a:ext>
            </a:extLst>
          </p:cNvPr>
          <p:cNvSpPr/>
          <p:nvPr/>
        </p:nvSpPr>
        <p:spPr>
          <a:xfrm>
            <a:off x="2012301" y="2386695"/>
            <a:ext cx="1388360" cy="5158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B139C44-9703-8943-894A-0ECF21696F59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2706481" y="1502418"/>
            <a:ext cx="576394" cy="88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48FFBD1-45B0-DA4A-80E7-CA09E6231C7A}"/>
              </a:ext>
            </a:extLst>
          </p:cNvPr>
          <p:cNvSpPr/>
          <p:nvPr/>
        </p:nvSpPr>
        <p:spPr>
          <a:xfrm>
            <a:off x="3833212" y="2386695"/>
            <a:ext cx="1160322" cy="5158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A0B8F4FD-A2F9-BC48-BE1A-67F8CA74F236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3282875" y="1502418"/>
            <a:ext cx="1130498" cy="88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EC89F76-B902-004A-8BEC-866A6E5ADB53}"/>
              </a:ext>
            </a:extLst>
          </p:cNvPr>
          <p:cNvSpPr/>
          <p:nvPr/>
        </p:nvSpPr>
        <p:spPr>
          <a:xfrm>
            <a:off x="3761647" y="3436980"/>
            <a:ext cx="1298967" cy="62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364A303-54FD-104E-916B-D2F34587F88C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 flipH="1">
            <a:off x="4411131" y="2902587"/>
            <a:ext cx="2243" cy="5343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A413360-0180-F242-A0C0-D016DEE24A1E}"/>
              </a:ext>
            </a:extLst>
          </p:cNvPr>
          <p:cNvSpPr/>
          <p:nvPr/>
        </p:nvSpPr>
        <p:spPr>
          <a:xfrm>
            <a:off x="3854257" y="4460837"/>
            <a:ext cx="1113747" cy="6242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7E151AF-E9A2-BB40-A9AD-49126BA90A43}"/>
              </a:ext>
            </a:extLst>
          </p:cNvPr>
          <p:cNvSpPr/>
          <p:nvPr/>
        </p:nvSpPr>
        <p:spPr>
          <a:xfrm>
            <a:off x="8190631" y="3371362"/>
            <a:ext cx="1095378" cy="608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76BF9182-79AE-2645-95D7-622C251EC62B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4411130" y="4064605"/>
            <a:ext cx="0" cy="396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FD8B881B-8AED-A244-9193-2210E4070FCC}"/>
              </a:ext>
            </a:extLst>
          </p:cNvPr>
          <p:cNvCxnSpPr>
            <a:cxnSpLocks/>
          </p:cNvCxnSpPr>
          <p:nvPr/>
        </p:nvCxnSpPr>
        <p:spPr>
          <a:xfrm>
            <a:off x="6165629" y="2629877"/>
            <a:ext cx="8346" cy="21430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97466176-88E0-5C46-A19A-F1096511559D}"/>
              </a:ext>
            </a:extLst>
          </p:cNvPr>
          <p:cNvSpPr/>
          <p:nvPr/>
        </p:nvSpPr>
        <p:spPr>
          <a:xfrm>
            <a:off x="7922964" y="2005482"/>
            <a:ext cx="1618081" cy="608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6D0F845-7AD0-D64E-8C16-0943AB7751E0}"/>
              </a:ext>
            </a:extLst>
          </p:cNvPr>
          <p:cNvCxnSpPr>
            <a:cxnSpLocks/>
            <a:stCxn id="45" idx="0"/>
            <a:endCxn id="48" idx="2"/>
          </p:cNvCxnSpPr>
          <p:nvPr/>
        </p:nvCxnSpPr>
        <p:spPr>
          <a:xfrm flipH="1" flipV="1">
            <a:off x="8732005" y="2613702"/>
            <a:ext cx="6316" cy="757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A2753AA2-F425-2C45-B46A-7475E68CA899}"/>
              </a:ext>
            </a:extLst>
          </p:cNvPr>
          <p:cNvCxnSpPr>
            <a:cxnSpLocks/>
          </p:cNvCxnSpPr>
          <p:nvPr/>
        </p:nvCxnSpPr>
        <p:spPr>
          <a:xfrm>
            <a:off x="4940793" y="2629877"/>
            <a:ext cx="122259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9244A35-0F08-2140-BF59-04B11FDB8609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968004" y="4772953"/>
            <a:ext cx="1174194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22BD7C0-0A9E-794B-91BB-405414C6EF66}"/>
              </a:ext>
            </a:extLst>
          </p:cNvPr>
          <p:cNvSpPr txBox="1"/>
          <p:nvPr/>
        </p:nvSpPr>
        <p:spPr>
          <a:xfrm>
            <a:off x="5042618" y="2022483"/>
            <a:ext cx="109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764DECD4-60D7-C343-B2D4-40507DAC51F8}"/>
              </a:ext>
            </a:extLst>
          </p:cNvPr>
          <p:cNvCxnSpPr>
            <a:cxnSpLocks/>
            <a:stCxn id="54" idx="0"/>
            <a:endCxn id="44" idx="2"/>
          </p:cNvCxnSpPr>
          <p:nvPr/>
        </p:nvCxnSpPr>
        <p:spPr>
          <a:xfrm flipV="1">
            <a:off x="3604062" y="5085067"/>
            <a:ext cx="807069" cy="59604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2546EDC-92F9-4046-A020-01F4D8B2F021}"/>
              </a:ext>
            </a:extLst>
          </p:cNvPr>
          <p:cNvSpPr txBox="1"/>
          <p:nvPr/>
        </p:nvSpPr>
        <p:spPr>
          <a:xfrm>
            <a:off x="3044135" y="5681114"/>
            <a:ext cx="1119852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E980AD2-3DE8-8B41-BA50-8F0EAF9DA8BA}"/>
              </a:ext>
            </a:extLst>
          </p:cNvPr>
          <p:cNvCxnSpPr>
            <a:cxnSpLocks/>
            <a:stCxn id="38" idx="2"/>
            <a:endCxn id="54" idx="0"/>
          </p:cNvCxnSpPr>
          <p:nvPr/>
        </p:nvCxnSpPr>
        <p:spPr>
          <a:xfrm>
            <a:off x="2706481" y="2902587"/>
            <a:ext cx="897580" cy="2778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6FFE147-753C-7A40-B1F5-5FA6554989D9}"/>
              </a:ext>
            </a:extLst>
          </p:cNvPr>
          <p:cNvCxnSpPr>
            <a:cxnSpLocks/>
            <a:stCxn id="58" idx="6"/>
            <a:endCxn id="45" idx="1"/>
          </p:cNvCxnSpPr>
          <p:nvPr/>
        </p:nvCxnSpPr>
        <p:spPr>
          <a:xfrm>
            <a:off x="6326024" y="3668820"/>
            <a:ext cx="1864609" cy="6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967BE17D-B193-8844-9388-19206B22C426}"/>
              </a:ext>
            </a:extLst>
          </p:cNvPr>
          <p:cNvSpPr/>
          <p:nvPr/>
        </p:nvSpPr>
        <p:spPr>
          <a:xfrm>
            <a:off x="6000743" y="3506179"/>
            <a:ext cx="325281" cy="3252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AC6A7F13-3812-B04D-ADCA-B0DB3ABA1F40}"/>
              </a:ext>
            </a:extLst>
          </p:cNvPr>
          <p:cNvSpPr/>
          <p:nvPr/>
        </p:nvSpPr>
        <p:spPr>
          <a:xfrm>
            <a:off x="7912212" y="5601171"/>
            <a:ext cx="1652219" cy="7213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D553945-98A5-2743-8E7C-8F53D452B688}"/>
              </a:ext>
            </a:extLst>
          </p:cNvPr>
          <p:cNvCxnSpPr>
            <a:cxnSpLocks/>
            <a:stCxn id="54" idx="3"/>
            <a:endCxn id="59" idx="1"/>
          </p:cNvCxnSpPr>
          <p:nvPr/>
        </p:nvCxnSpPr>
        <p:spPr>
          <a:xfrm flipV="1">
            <a:off x="4163987" y="5961869"/>
            <a:ext cx="3748224" cy="42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EC6C28D-A8BE-2648-90AA-7FF15BE1BCB6}"/>
              </a:ext>
            </a:extLst>
          </p:cNvPr>
          <p:cNvSpPr txBox="1"/>
          <p:nvPr/>
        </p:nvSpPr>
        <p:spPr>
          <a:xfrm>
            <a:off x="6677763" y="5660673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8AD86C5-B61B-4949-8C32-CCD93493FA22}"/>
              </a:ext>
            </a:extLst>
          </p:cNvPr>
          <p:cNvCxnSpPr>
            <a:cxnSpLocks/>
            <a:stCxn id="59" idx="0"/>
            <a:endCxn id="45" idx="2"/>
          </p:cNvCxnSpPr>
          <p:nvPr/>
        </p:nvCxnSpPr>
        <p:spPr>
          <a:xfrm flipH="1" flipV="1">
            <a:off x="8738321" y="3979582"/>
            <a:ext cx="1" cy="162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674E5723-7CB9-8345-AA7D-9DFFC02EF6B6}"/>
              </a:ext>
            </a:extLst>
          </p:cNvPr>
          <p:cNvCxnSpPr>
            <a:cxnSpLocks/>
          </p:cNvCxnSpPr>
          <p:nvPr/>
        </p:nvCxnSpPr>
        <p:spPr>
          <a:xfrm flipV="1">
            <a:off x="6854701" y="3708343"/>
            <a:ext cx="0" cy="2253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24C633-A54C-0E4A-8FE5-06E727E0CD00}"/>
              </a:ext>
            </a:extLst>
          </p:cNvPr>
          <p:cNvSpPr txBox="1"/>
          <p:nvPr/>
        </p:nvSpPr>
        <p:spPr>
          <a:xfrm>
            <a:off x="6618802" y="3914006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22BD7C0-0A9E-794B-91BB-405414C6EF66}"/>
              </a:ext>
            </a:extLst>
          </p:cNvPr>
          <p:cNvSpPr txBox="1"/>
          <p:nvPr/>
        </p:nvSpPr>
        <p:spPr>
          <a:xfrm>
            <a:off x="1616289" y="4503956"/>
            <a:ext cx="2360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ホームポジションの写真を載せる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956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869</Words>
  <Application>Microsoft Macintosh PowerPoint</Application>
  <PresentationFormat>ワイド画面</PresentationFormat>
  <Paragraphs>381</Paragraphs>
  <Slides>23</Slides>
  <Notes>4</Notes>
  <HiddenSlides>4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2号機アーキテクチャ①認識・接近</vt:lpstr>
      <vt:lpstr>2号機アーキテクチャ②把持</vt:lpstr>
      <vt:lpstr>2号機アーキテクチャ③帰還</vt:lpstr>
      <vt:lpstr>2号機アーキテクチャ③帰還</vt:lpstr>
      <vt:lpstr>アーキテクチャ</vt:lpstr>
      <vt:lpstr>アーキテクチャ全体像</vt:lpstr>
      <vt:lpstr>2号機アーキテクチャ①認識・接近</vt:lpstr>
      <vt:lpstr>2号機アーキテクチャ②把持</vt:lpstr>
      <vt:lpstr>2号機アーキテクチャ③帰還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388</cp:revision>
  <dcterms:created xsi:type="dcterms:W3CDTF">2020-01-07T02:16:19Z</dcterms:created>
  <dcterms:modified xsi:type="dcterms:W3CDTF">2020-01-29T12:31:00Z</dcterms:modified>
</cp:coreProperties>
</file>